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08" r:id="rId3"/>
    <p:sldMasterId id="2147483709" r:id="rId4"/>
    <p:sldMasterId id="2147483710" r:id="rId5"/>
    <p:sldMasterId id="2147483711" r:id="rId6"/>
    <p:sldMasterId id="214748371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</p:sldIdLst>
  <p:sldSz cy="6858000" cx="121920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9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0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1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1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4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4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4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5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5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6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6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6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7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7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8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8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8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9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9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9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9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9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9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42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3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44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4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6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47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47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7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8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8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48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9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49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50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50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1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51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51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51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52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52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52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52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52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52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55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56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57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57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9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6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60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60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61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61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61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6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6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62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63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63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64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64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64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64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65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65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65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65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65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65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1" name="Google Shape;61;p14"/>
          <p:cNvSpPr txBox="1"/>
          <p:nvPr>
            <p:ph idx="2" type="title"/>
          </p:nvPr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6" name="Google Shape;116;p27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7" name="Google Shape;117;p27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2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9" name="Google Shape;119;p27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0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0" name="Google Shape;170;p40"/>
          <p:cNvSpPr txBox="1"/>
          <p:nvPr>
            <p:ph idx="1" type="body"/>
          </p:nvPr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1" name="Google Shape;171;p40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2" name="Google Shape;172;p40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3" name="Google Shape;173;p40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3"/>
          <p:cNvSpPr txBox="1"/>
          <p:nvPr>
            <p:ph type="title"/>
          </p:nvPr>
        </p:nvSpPr>
        <p:spPr>
          <a:xfrm>
            <a:off x="831960" y="1709640"/>
            <a:ext cx="10515600" cy="2852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4" name="Google Shape;224;p53"/>
          <p:cNvSpPr txBox="1"/>
          <p:nvPr>
            <p:ph idx="1" type="body"/>
          </p:nvPr>
        </p:nvSpPr>
        <p:spPr>
          <a:xfrm>
            <a:off x="831960" y="4589640"/>
            <a:ext cx="1051560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5" name="Google Shape;225;p53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6" name="Google Shape;226;p53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7" name="Google Shape;227;p53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0" y="-1800"/>
            <a:ext cx="12186720" cy="6855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960" y="360"/>
            <a:ext cx="12198600" cy="6855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960" y="360"/>
            <a:ext cx="1219968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960" y="360"/>
            <a:ext cx="12198600" cy="6855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5200" y="-4320"/>
            <a:ext cx="12551760" cy="704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960" y="-100440"/>
            <a:ext cx="13590360" cy="77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0" y="-4320"/>
            <a:ext cx="12187800" cy="686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0" y="-4320"/>
            <a:ext cx="12187800" cy="686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