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1f9bbdb0d1c_0_1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1f9bbdb0d1c_0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1f9bbdb0d1c_0_1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1f9bbdb0d1c_0_1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262f8bd674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2262f8bd674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1f9bbdb0d1c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1f9bbdb0d1c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2262f8bd674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2262f8bd674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1f9bbdb0d1c_0_1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1f9bbdb0d1c_0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f9bbdb0d1c_0_1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1f9bbdb0d1c_0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262f8bd674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2262f8bd674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262f8bd674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2262f8bd674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262f8bd674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2262f8bd674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262f8bd674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2262f8bd674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 spd="med">
    <p:fade thruBlk="1"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3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7.png"/><Relationship Id="rId4" Type="http://schemas.openxmlformats.org/officeDocument/2006/relationships/image" Target="../media/image39.png"/><Relationship Id="rId9" Type="http://schemas.openxmlformats.org/officeDocument/2006/relationships/image" Target="../media/image51.jpg"/><Relationship Id="rId5" Type="http://schemas.openxmlformats.org/officeDocument/2006/relationships/image" Target="../media/image45.png"/><Relationship Id="rId6" Type="http://schemas.openxmlformats.org/officeDocument/2006/relationships/image" Target="../media/image55.jpg"/><Relationship Id="rId7" Type="http://schemas.openxmlformats.org/officeDocument/2006/relationships/image" Target="../media/image40.jpg"/><Relationship Id="rId8" Type="http://schemas.openxmlformats.org/officeDocument/2006/relationships/image" Target="../media/image4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jpg"/><Relationship Id="rId4" Type="http://schemas.openxmlformats.org/officeDocument/2006/relationships/image" Target="../media/image11.jpg"/><Relationship Id="rId5" Type="http://schemas.openxmlformats.org/officeDocument/2006/relationships/image" Target="../media/image2.gif"/><Relationship Id="rId6" Type="http://schemas.openxmlformats.org/officeDocument/2006/relationships/image" Target="../media/image7.jpg"/><Relationship Id="rId7" Type="http://schemas.openxmlformats.org/officeDocument/2006/relationships/image" Target="../media/image5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7.jpg"/><Relationship Id="rId4" Type="http://schemas.openxmlformats.org/officeDocument/2006/relationships/image" Target="../media/image4.jpg"/><Relationship Id="rId5" Type="http://schemas.openxmlformats.org/officeDocument/2006/relationships/image" Target="../media/image28.jpg"/><Relationship Id="rId6" Type="http://schemas.openxmlformats.org/officeDocument/2006/relationships/image" Target="../media/image14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jpg"/><Relationship Id="rId4" Type="http://schemas.openxmlformats.org/officeDocument/2006/relationships/image" Target="../media/image21.jpg"/><Relationship Id="rId5" Type="http://schemas.openxmlformats.org/officeDocument/2006/relationships/image" Target="../media/image6.jpg"/><Relationship Id="rId6" Type="http://schemas.openxmlformats.org/officeDocument/2006/relationships/image" Target="../media/image12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jpg"/><Relationship Id="rId4" Type="http://schemas.openxmlformats.org/officeDocument/2006/relationships/image" Target="../media/image19.jpg"/><Relationship Id="rId11" Type="http://schemas.openxmlformats.org/officeDocument/2006/relationships/image" Target="../media/image32.jpg"/><Relationship Id="rId10" Type="http://schemas.openxmlformats.org/officeDocument/2006/relationships/image" Target="../media/image25.jpg"/><Relationship Id="rId12" Type="http://schemas.openxmlformats.org/officeDocument/2006/relationships/image" Target="../media/image23.jpg"/><Relationship Id="rId9" Type="http://schemas.openxmlformats.org/officeDocument/2006/relationships/image" Target="../media/image29.jpg"/><Relationship Id="rId5" Type="http://schemas.openxmlformats.org/officeDocument/2006/relationships/image" Target="../media/image13.jpg"/><Relationship Id="rId6" Type="http://schemas.openxmlformats.org/officeDocument/2006/relationships/image" Target="../media/image10.jpg"/><Relationship Id="rId7" Type="http://schemas.openxmlformats.org/officeDocument/2006/relationships/image" Target="../media/image15.jpg"/><Relationship Id="rId8" Type="http://schemas.openxmlformats.org/officeDocument/2006/relationships/image" Target="../media/image20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3.jpg"/><Relationship Id="rId4" Type="http://schemas.openxmlformats.org/officeDocument/2006/relationships/image" Target="../media/image35.jpg"/><Relationship Id="rId5" Type="http://schemas.openxmlformats.org/officeDocument/2006/relationships/image" Target="../media/image41.jpg"/><Relationship Id="rId6" Type="http://schemas.openxmlformats.org/officeDocument/2006/relationships/image" Target="../media/image42.jpg"/><Relationship Id="rId7" Type="http://schemas.openxmlformats.org/officeDocument/2006/relationships/image" Target="../media/image38.jpg"/><Relationship Id="rId8" Type="http://schemas.openxmlformats.org/officeDocument/2006/relationships/image" Target="../media/image1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9.jpg"/><Relationship Id="rId4" Type="http://schemas.openxmlformats.org/officeDocument/2006/relationships/image" Target="../media/image44.jpg"/><Relationship Id="rId11" Type="http://schemas.openxmlformats.org/officeDocument/2006/relationships/image" Target="../media/image24.jpg"/><Relationship Id="rId10" Type="http://schemas.openxmlformats.org/officeDocument/2006/relationships/image" Target="../media/image43.jpg"/><Relationship Id="rId12" Type="http://schemas.openxmlformats.org/officeDocument/2006/relationships/image" Target="../media/image31.png"/><Relationship Id="rId9" Type="http://schemas.openxmlformats.org/officeDocument/2006/relationships/image" Target="../media/image26.jpg"/><Relationship Id="rId5" Type="http://schemas.openxmlformats.org/officeDocument/2006/relationships/image" Target="../media/image50.jpg"/><Relationship Id="rId6" Type="http://schemas.openxmlformats.org/officeDocument/2006/relationships/image" Target="../media/image52.jpg"/><Relationship Id="rId7" Type="http://schemas.openxmlformats.org/officeDocument/2006/relationships/image" Target="../media/image53.jpg"/><Relationship Id="rId8" Type="http://schemas.openxmlformats.org/officeDocument/2006/relationships/image" Target="../media/image22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6.jpg"/><Relationship Id="rId4" Type="http://schemas.openxmlformats.org/officeDocument/2006/relationships/image" Target="../media/image57.jpg"/><Relationship Id="rId10" Type="http://schemas.openxmlformats.org/officeDocument/2006/relationships/image" Target="../media/image36.jpg"/><Relationship Id="rId9" Type="http://schemas.openxmlformats.org/officeDocument/2006/relationships/image" Target="../media/image46.jpg"/><Relationship Id="rId5" Type="http://schemas.openxmlformats.org/officeDocument/2006/relationships/image" Target="../media/image30.jpg"/><Relationship Id="rId6" Type="http://schemas.openxmlformats.org/officeDocument/2006/relationships/image" Target="../media/image34.jpg"/><Relationship Id="rId7" Type="http://schemas.openxmlformats.org/officeDocument/2006/relationships/image" Target="../media/image47.jpg"/><Relationship Id="rId8" Type="http://schemas.openxmlformats.org/officeDocument/2006/relationships/image" Target="../media/image54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0" y="268425"/>
            <a:ext cx="8520600" cy="1217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3000">
                <a:latin typeface="Georgia"/>
                <a:ea typeface="Georgia"/>
                <a:cs typeface="Georgia"/>
                <a:sym typeface="Georgia"/>
              </a:rPr>
              <a:t>Mobilność młodych techników z ZSTiO - krokiem do sukcesu zawodowego </a:t>
            </a:r>
            <a:endParaRPr sz="3000"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4548875" y="1650075"/>
            <a:ext cx="4518300" cy="102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Malaga, Hiszpania </a:t>
            </a:r>
            <a:endParaRPr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1 - 29 października 2022</a:t>
            </a:r>
            <a:endParaRPr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51475" y="2844225"/>
            <a:ext cx="2899598" cy="2174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5750" y="1903075"/>
            <a:ext cx="4479499" cy="2986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2"/>
          <p:cNvSpPr txBox="1"/>
          <p:nvPr>
            <p:ph type="title"/>
          </p:nvPr>
        </p:nvSpPr>
        <p:spPr>
          <a:xfrm>
            <a:off x="208650" y="141675"/>
            <a:ext cx="2808000" cy="624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WYCIECZKI</a:t>
            </a:r>
            <a:endParaRPr/>
          </a:p>
        </p:txBody>
      </p:sp>
      <p:sp>
        <p:nvSpPr>
          <p:cNvPr id="161" name="Google Shape;161;p22"/>
          <p:cNvSpPr txBox="1"/>
          <p:nvPr>
            <p:ph idx="1" type="body"/>
          </p:nvPr>
        </p:nvSpPr>
        <p:spPr>
          <a:xfrm>
            <a:off x="208650" y="766275"/>
            <a:ext cx="2808000" cy="280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pl" sz="1557">
                <a:solidFill>
                  <a:schemeClr val="dk1"/>
                </a:solidFill>
              </a:rPr>
              <a:t>Oczywiście nie mogło także ich zabraknąć  - pierwszą  była razem z naszą firmą Coeo do Cordoby. Było przepięknie i bardzo gorąco.</a:t>
            </a:r>
            <a:endParaRPr sz="1557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1018"/>
              <a:buNone/>
            </a:pPr>
            <a:r>
              <a:rPr lang="pl" sz="1465">
                <a:solidFill>
                  <a:schemeClr val="dk1"/>
                </a:solidFill>
              </a:rPr>
              <a:t>Drugą naszą wycieczką była spontaniczna decyzja razem z opiekunami do Torremolinos i Benalmadena. Podróż odbyła się metrem. Miejsce przepiękne z dobrym jedzeniem.</a:t>
            </a:r>
            <a:endParaRPr sz="1557">
              <a:solidFill>
                <a:schemeClr val="dk1"/>
              </a:solidFill>
            </a:endParaRPr>
          </a:p>
        </p:txBody>
      </p:sp>
      <p:pic>
        <p:nvPicPr>
          <p:cNvPr id="162" name="Google Shape;16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83026" y="77850"/>
            <a:ext cx="1768325" cy="2210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89713" y="2790793"/>
            <a:ext cx="1768323" cy="2210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88525" y="272726"/>
            <a:ext cx="1768324" cy="235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74199" y="2770025"/>
            <a:ext cx="1691550" cy="2252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5400000">
            <a:off x="985487" y="2665688"/>
            <a:ext cx="1586125" cy="3245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346563" y="2288278"/>
            <a:ext cx="1751927" cy="2335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2"/>
          <p:cNvPicPr preferRelativeResize="0"/>
          <p:nvPr/>
        </p:nvPicPr>
        <p:blipFill rotWithShape="1">
          <a:blip r:embed="rId9">
            <a:alphaModFix/>
          </a:blip>
          <a:srcRect b="8659" l="0" r="0" t="30786"/>
          <a:stretch/>
        </p:blipFill>
        <p:spPr>
          <a:xfrm>
            <a:off x="5091150" y="152400"/>
            <a:ext cx="1663800" cy="20613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3"/>
          <p:cNvSpPr txBox="1"/>
          <p:nvPr>
            <p:ph type="title"/>
          </p:nvPr>
        </p:nvSpPr>
        <p:spPr>
          <a:xfrm>
            <a:off x="632250" y="1006100"/>
            <a:ext cx="7879500" cy="393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3000"/>
              <a:t>Dzięki praktyce w Maladze:</a:t>
            </a:r>
            <a:endParaRPr sz="3000"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-"/>
            </a:pPr>
            <a:r>
              <a:rPr lang="pl" sz="3000"/>
              <a:t>przełamałyśmy barierę językową</a:t>
            </a:r>
            <a:endParaRPr sz="3000"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-"/>
            </a:pPr>
            <a:r>
              <a:rPr lang="pl" sz="3000"/>
              <a:t>poznałyśmy nową kulturę </a:t>
            </a:r>
            <a:endParaRPr sz="3000"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-"/>
            </a:pPr>
            <a:r>
              <a:rPr lang="pl" sz="3000"/>
              <a:t>zdobyłyśmy większe doświadczenie w zawodzie</a:t>
            </a:r>
            <a:endParaRPr sz="3000"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-"/>
            </a:pPr>
            <a:r>
              <a:rPr lang="pl" sz="3000"/>
              <a:t>mamy więcej pewności siebie</a:t>
            </a:r>
            <a:endParaRPr sz="3000"/>
          </a:p>
        </p:txBody>
      </p:sp>
      <p:sp>
        <p:nvSpPr>
          <p:cNvPr id="174" name="Google Shape;174;p23"/>
          <p:cNvSpPr txBox="1"/>
          <p:nvPr/>
        </p:nvSpPr>
        <p:spPr>
          <a:xfrm>
            <a:off x="1461025" y="143525"/>
            <a:ext cx="62178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3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PODSUMOWUJĄC..</a:t>
            </a:r>
            <a:endParaRPr sz="3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23"/>
          <p:cNvSpPr txBox="1"/>
          <p:nvPr/>
        </p:nvSpPr>
        <p:spPr>
          <a:xfrm>
            <a:off x="701100" y="4790125"/>
            <a:ext cx="252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4"/>
          <p:cNvSpPr txBox="1"/>
          <p:nvPr>
            <p:ph type="title"/>
          </p:nvPr>
        </p:nvSpPr>
        <p:spPr>
          <a:xfrm>
            <a:off x="311700" y="2150850"/>
            <a:ext cx="83751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6000">
                <a:latin typeface="Georgia"/>
                <a:ea typeface="Georgia"/>
                <a:cs typeface="Georgia"/>
                <a:sym typeface="Georgia"/>
              </a:rPr>
              <a:t>DZIĘKUJEMY! :)</a:t>
            </a:r>
            <a:endParaRPr sz="6000"/>
          </a:p>
        </p:txBody>
      </p:sp>
      <p:sp>
        <p:nvSpPr>
          <p:cNvPr id="181" name="Google Shape;181;p24"/>
          <p:cNvSpPr txBox="1"/>
          <p:nvPr/>
        </p:nvSpPr>
        <p:spPr>
          <a:xfrm>
            <a:off x="4289400" y="3357025"/>
            <a:ext cx="43974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3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TATIANA I JULIA</a:t>
            </a:r>
            <a:endParaRPr sz="2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>
            <p:ph type="title"/>
          </p:nvPr>
        </p:nvSpPr>
        <p:spPr>
          <a:xfrm>
            <a:off x="311700" y="218000"/>
            <a:ext cx="2808000" cy="1093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2200"/>
              <a:t>W</a:t>
            </a:r>
            <a:r>
              <a:rPr lang="pl" sz="2200">
                <a:latin typeface="Georgia"/>
                <a:ea typeface="Georgia"/>
                <a:cs typeface="Georgia"/>
                <a:sym typeface="Georgia"/>
              </a:rPr>
              <a:t>YLOT Z KRAKOWA DO MALAGI</a:t>
            </a:r>
            <a:endParaRPr sz="2200"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63" name="Google Shape;63;p14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pl" sz="1800">
                <a:solidFill>
                  <a:schemeClr val="dk1"/>
                </a:solidFill>
              </a:rPr>
              <a:t>Nasza podróż samolotem odbyła się bezpiecznie i ekscytująco, cała nasza grupa cieszyła się na myśl o nowych przygodach za granicą - także 4 godziny lotu minęły nam błyskawicznie :)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52900" y="81700"/>
            <a:ext cx="2932552" cy="2199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44575" y="2464699"/>
            <a:ext cx="1813549" cy="226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21950" y="160850"/>
            <a:ext cx="1928700" cy="2410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15387" y="2672100"/>
            <a:ext cx="1560649" cy="2080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22950" y="2776024"/>
            <a:ext cx="1702428" cy="22669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 txBox="1"/>
          <p:nvPr>
            <p:ph type="title"/>
          </p:nvPr>
        </p:nvSpPr>
        <p:spPr>
          <a:xfrm>
            <a:off x="6150725" y="243950"/>
            <a:ext cx="2808000" cy="830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15"/>
          <p:cNvSpPr txBox="1"/>
          <p:nvPr>
            <p:ph idx="1" type="body"/>
          </p:nvPr>
        </p:nvSpPr>
        <p:spPr>
          <a:xfrm>
            <a:off x="207900" y="264750"/>
            <a:ext cx="2808000" cy="46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2200">
                <a:solidFill>
                  <a:schemeClr val="dk1"/>
                </a:solidFill>
              </a:rPr>
              <a:t>MALAGA</a:t>
            </a:r>
            <a:r>
              <a:rPr lang="pl" sz="2400">
                <a:solidFill>
                  <a:schemeClr val="dk1"/>
                </a:solidFill>
              </a:rPr>
              <a:t> </a:t>
            </a:r>
            <a:r>
              <a:rPr lang="pl" sz="1700">
                <a:solidFill>
                  <a:schemeClr val="dk1"/>
                </a:solidFill>
              </a:rPr>
              <a:t>to miasto położone nad morzem śródziemnym na południu Hiszpanii. Ciepło, piękna architektura, nocne życie i ciągła muzyka na ulicy to tylko kilka określeń na to miasto. Całe dnie podziwialiśmy uroki Malagi, a wieczorami próbowaliśmy pysznych dań i napojów, które oferuje ten region Hiszpanii.</a:t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700">
                <a:solidFill>
                  <a:schemeClr val="dk1"/>
                </a:solidFill>
              </a:rPr>
              <a:t>Mieszkaliśmy wszyscy razem w kamienicy na 5 piętrze w uroczym mieszkaniu. </a:t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5" name="Google Shape;7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4875" y="204675"/>
            <a:ext cx="2204450" cy="2935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5"/>
          <p:cNvPicPr preferRelativeResize="0"/>
          <p:nvPr/>
        </p:nvPicPr>
        <p:blipFill rotWithShape="1">
          <a:blip r:embed="rId4">
            <a:alphaModFix/>
          </a:blip>
          <a:srcRect b="0" l="0" r="0" t="12793"/>
          <a:stretch/>
        </p:blipFill>
        <p:spPr>
          <a:xfrm>
            <a:off x="6452500" y="2444125"/>
            <a:ext cx="2204452" cy="2563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94050" y="204675"/>
            <a:ext cx="2840873" cy="2133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06776" y="3248326"/>
            <a:ext cx="2686700" cy="1793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6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2200"/>
              <a:t>GDZIE PRACOWAŁYŚMY ?</a:t>
            </a:r>
            <a:endParaRPr sz="2200"/>
          </a:p>
        </p:txBody>
      </p:sp>
      <p:sp>
        <p:nvSpPr>
          <p:cNvPr id="84" name="Google Shape;84;p16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pl" sz="1600">
                <a:solidFill>
                  <a:schemeClr val="dk1"/>
                </a:solidFill>
              </a:rPr>
              <a:t>Nasze praktyki odbywały się w firmie Coeo, która zajmuje się wycieczkami po Maladze i miastami w Andaluzji oraz różnego rodzaju aktywnościami jak siatkówka, joga, salsa czy spotkania kulturalne. Naszą pracodawczynią była Imma, dzięki której poznałyśmy wiele zakątków miasta.</a:t>
            </a:r>
            <a:endParaRPr sz="1600">
              <a:solidFill>
                <a:schemeClr val="dk1"/>
              </a:solidFill>
            </a:endParaRPr>
          </a:p>
        </p:txBody>
      </p:sp>
      <p:pic>
        <p:nvPicPr>
          <p:cNvPr id="85" name="Google Shape;8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72100" y="279375"/>
            <a:ext cx="5719501" cy="4289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7"/>
          <p:cNvSpPr txBox="1"/>
          <p:nvPr>
            <p:ph type="title"/>
          </p:nvPr>
        </p:nvSpPr>
        <p:spPr>
          <a:xfrm>
            <a:off x="311700" y="487875"/>
            <a:ext cx="2808000" cy="595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CO ROBIŁYŚMY?</a:t>
            </a:r>
            <a:endParaRPr/>
          </a:p>
        </p:txBody>
      </p:sp>
      <p:sp>
        <p:nvSpPr>
          <p:cNvPr id="91" name="Google Shape;91;p17"/>
          <p:cNvSpPr txBox="1"/>
          <p:nvPr>
            <p:ph idx="1" type="body"/>
          </p:nvPr>
        </p:nvSpPr>
        <p:spPr>
          <a:xfrm>
            <a:off x="311700" y="1213125"/>
            <a:ext cx="2808000" cy="141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500">
                <a:solidFill>
                  <a:schemeClr val="dk1"/>
                </a:solidFill>
              </a:rPr>
              <a:t>Nasza praca polegała na :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pl" sz="1500">
                <a:solidFill>
                  <a:schemeClr val="dk1"/>
                </a:solidFill>
              </a:rPr>
              <a:t>robieniu reportażu                    podczas oprowadzania grup po Maladze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92" name="Google Shape;9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10975" y="2360900"/>
            <a:ext cx="1783099" cy="2675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23400" y="110625"/>
            <a:ext cx="3226450" cy="2153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48075" y="1624126"/>
            <a:ext cx="1950726" cy="2922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6625" y="2896125"/>
            <a:ext cx="3053501" cy="2038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8"/>
          <p:cNvSpPr txBox="1"/>
          <p:nvPr>
            <p:ph type="title"/>
          </p:nvPr>
        </p:nvSpPr>
        <p:spPr>
          <a:xfrm>
            <a:off x="0" y="464275"/>
            <a:ext cx="2808000" cy="1915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pl" sz="1600"/>
              <a:t>zwiedzaniu różnych atrakcji turystycznych </a:t>
            </a:r>
            <a:endParaRPr sz="1600"/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pl" sz="1600"/>
              <a:t>robieniu zdjęć i wideo na bloga Coeo oraz ich instagrama </a:t>
            </a:r>
            <a:endParaRPr sz="2500"/>
          </a:p>
        </p:txBody>
      </p:sp>
      <p:sp>
        <p:nvSpPr>
          <p:cNvPr id="101" name="Google Shape;101;p18"/>
          <p:cNvSpPr txBox="1"/>
          <p:nvPr>
            <p:ph idx="1" type="body"/>
          </p:nvPr>
        </p:nvSpPr>
        <p:spPr>
          <a:xfrm>
            <a:off x="311700" y="3798725"/>
            <a:ext cx="2808000" cy="77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02" name="Google Shape;10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76000" y="82975"/>
            <a:ext cx="2174198" cy="1451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68000" y="1696225"/>
            <a:ext cx="1482199" cy="989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75125" y="2140800"/>
            <a:ext cx="1719249" cy="2575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15400" y="2939850"/>
            <a:ext cx="1313475" cy="1967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53437" y="2571750"/>
            <a:ext cx="1235618" cy="1851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8"/>
          <p:cNvPicPr preferRelativeResize="0"/>
          <p:nvPr/>
        </p:nvPicPr>
        <p:blipFill rotWithShape="1">
          <a:blip r:embed="rId8">
            <a:alphaModFix/>
          </a:blip>
          <a:srcRect b="0" l="-10310" r="10310" t="0"/>
          <a:stretch/>
        </p:blipFill>
        <p:spPr>
          <a:xfrm>
            <a:off x="3172362" y="3287169"/>
            <a:ext cx="2427761" cy="1620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997837" y="1639200"/>
            <a:ext cx="2279025" cy="1521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801150" y="104763"/>
            <a:ext cx="2108892" cy="1407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64476" y="2992299"/>
            <a:ext cx="1278476" cy="1915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385625" y="82975"/>
            <a:ext cx="1330340" cy="19930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9"/>
          <p:cNvSpPr txBox="1"/>
          <p:nvPr>
            <p:ph type="title"/>
          </p:nvPr>
        </p:nvSpPr>
        <p:spPr>
          <a:xfrm>
            <a:off x="7074650" y="986500"/>
            <a:ext cx="1151100" cy="73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19"/>
          <p:cNvSpPr txBox="1"/>
          <p:nvPr>
            <p:ph idx="1" type="body"/>
          </p:nvPr>
        </p:nvSpPr>
        <p:spPr>
          <a:xfrm>
            <a:off x="285750" y="292425"/>
            <a:ext cx="2808000" cy="267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pl" sz="1900">
                <a:solidFill>
                  <a:schemeClr val="dk1"/>
                </a:solidFill>
              </a:rPr>
              <a:t>Razem z firmą Coeo również brałyśmy udział w różnych wydarzeniach takich jak: salsa w porcie, siatkówka na plaży, pomoc w rozwoju hotelu Coeo czy wiele spotkań kulturalnych.</a:t>
            </a:r>
            <a:endParaRPr/>
          </a:p>
        </p:txBody>
      </p:sp>
      <p:pic>
        <p:nvPicPr>
          <p:cNvPr id="118" name="Google Shape;11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1275" y="2331871"/>
            <a:ext cx="1829125" cy="2740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21675" y="62300"/>
            <a:ext cx="2765599" cy="1845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9"/>
          <p:cNvPicPr preferRelativeResize="0"/>
          <p:nvPr/>
        </p:nvPicPr>
        <p:blipFill rotWithShape="1">
          <a:blip r:embed="rId5">
            <a:alphaModFix/>
          </a:blip>
          <a:srcRect b="5535" l="0" r="0" t="0"/>
          <a:stretch/>
        </p:blipFill>
        <p:spPr>
          <a:xfrm>
            <a:off x="4215500" y="62300"/>
            <a:ext cx="1467775" cy="207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5750" y="3176425"/>
            <a:ext cx="2645448" cy="1765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87900" y="2277835"/>
            <a:ext cx="1658424" cy="2484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212962" y="2158469"/>
            <a:ext cx="1829101" cy="28719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0"/>
          <p:cNvSpPr txBox="1"/>
          <p:nvPr>
            <p:ph type="title"/>
          </p:nvPr>
        </p:nvSpPr>
        <p:spPr>
          <a:xfrm>
            <a:off x="259800" y="181650"/>
            <a:ext cx="2808000" cy="57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NASZ WOLNY CZAS</a:t>
            </a:r>
            <a:endParaRPr/>
          </a:p>
        </p:txBody>
      </p:sp>
      <p:sp>
        <p:nvSpPr>
          <p:cNvPr id="129" name="Google Shape;129;p20"/>
          <p:cNvSpPr txBox="1"/>
          <p:nvPr>
            <p:ph idx="1" type="body"/>
          </p:nvPr>
        </p:nvSpPr>
        <p:spPr>
          <a:xfrm>
            <a:off x="213075" y="792725"/>
            <a:ext cx="2808000" cy="274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pl" sz="1500">
                <a:solidFill>
                  <a:schemeClr val="dk1"/>
                </a:solidFill>
              </a:rPr>
              <a:t>Przede wszystkim spędzaliśmy na zewnątrz. Niedzielne spacery do parku,  podróże na wzgórze, czy do ogrodu botanicznego, opalanie na plaży czy nocne spacery po mieście i podziwianie atrakcji na najbardziej znanej ulicy Malagi CALLE LARIOS. </a:t>
            </a:r>
            <a:endParaRPr b="1" sz="1500">
              <a:solidFill>
                <a:schemeClr val="dk1"/>
              </a:solidFill>
            </a:endParaRPr>
          </a:p>
        </p:txBody>
      </p:sp>
      <p:pic>
        <p:nvPicPr>
          <p:cNvPr id="130" name="Google Shape;13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00674" y="2358162"/>
            <a:ext cx="1424276" cy="1069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0"/>
          <p:cNvPicPr preferRelativeResize="0"/>
          <p:nvPr/>
        </p:nvPicPr>
        <p:blipFill rotWithShape="1">
          <a:blip r:embed="rId4">
            <a:alphaModFix/>
          </a:blip>
          <a:srcRect b="2470" l="-2468" r="-2562" t="-2470"/>
          <a:stretch/>
        </p:blipFill>
        <p:spPr>
          <a:xfrm>
            <a:off x="3107764" y="233550"/>
            <a:ext cx="1424276" cy="1805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65285" y="1794975"/>
            <a:ext cx="1471312" cy="1959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42425" y="3285925"/>
            <a:ext cx="1356020" cy="1805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90001" y="72800"/>
            <a:ext cx="1698352" cy="226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833600" y="3861526"/>
            <a:ext cx="2379926" cy="1203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0"/>
          <p:cNvPicPr preferRelativeResize="0"/>
          <p:nvPr/>
        </p:nvPicPr>
        <p:blipFill rotWithShape="1">
          <a:blip r:embed="rId9">
            <a:alphaModFix/>
          </a:blip>
          <a:srcRect b="0" l="0" r="12188" t="0"/>
          <a:stretch/>
        </p:blipFill>
        <p:spPr>
          <a:xfrm>
            <a:off x="4572000" y="96272"/>
            <a:ext cx="2763125" cy="159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0"/>
          <p:cNvPicPr preferRelativeResize="0"/>
          <p:nvPr/>
        </p:nvPicPr>
        <p:blipFill rotWithShape="1">
          <a:blip r:embed="rId10">
            <a:alphaModFix/>
          </a:blip>
          <a:srcRect b="10837" l="0" r="0" t="4091"/>
          <a:stretch/>
        </p:blipFill>
        <p:spPr>
          <a:xfrm rot="-5400000">
            <a:off x="6931750" y="2866998"/>
            <a:ext cx="1515676" cy="2797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624775" y="2719675"/>
            <a:ext cx="1171950" cy="239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102368" y="1768250"/>
            <a:ext cx="1509500" cy="20126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1"/>
          <p:cNvSpPr txBox="1"/>
          <p:nvPr>
            <p:ph type="title"/>
          </p:nvPr>
        </p:nvSpPr>
        <p:spPr>
          <a:xfrm>
            <a:off x="181950" y="212825"/>
            <a:ext cx="3181200" cy="1697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Z jedzeniem też sobie poradziliśmy, czy to w restauracjach czy to robione samemu…</a:t>
            </a:r>
            <a:endParaRPr/>
          </a:p>
        </p:txBody>
      </p:sp>
      <p:sp>
        <p:nvSpPr>
          <p:cNvPr id="145" name="Google Shape;145;p21"/>
          <p:cNvSpPr txBox="1"/>
          <p:nvPr>
            <p:ph idx="1" type="body"/>
          </p:nvPr>
        </p:nvSpPr>
        <p:spPr>
          <a:xfrm>
            <a:off x="7114275" y="2414700"/>
            <a:ext cx="2315400" cy="92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SzPts val="1018"/>
              <a:buNone/>
            </a:pPr>
            <a:r>
              <a:rPr lang="pl" sz="1108">
                <a:solidFill>
                  <a:schemeClr val="dk1"/>
                </a:solidFill>
              </a:rPr>
              <a:t>Mieliśmy dwóch dzielnych mężczyzn, którzy pomagali też nam w kuchni :)</a:t>
            </a:r>
            <a:endParaRPr sz="1108">
              <a:solidFill>
                <a:schemeClr val="dk1"/>
              </a:solidFill>
            </a:endParaRPr>
          </a:p>
        </p:txBody>
      </p:sp>
      <p:pic>
        <p:nvPicPr>
          <p:cNvPr id="146" name="Google Shape;14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7014314" y="2988063"/>
            <a:ext cx="1751824" cy="2332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02370" y="78775"/>
            <a:ext cx="1754231" cy="2335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22900" y="2936125"/>
            <a:ext cx="2149197" cy="1608749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1"/>
          <p:cNvSpPr txBox="1"/>
          <p:nvPr/>
        </p:nvSpPr>
        <p:spPr>
          <a:xfrm>
            <a:off x="4388563" y="4499525"/>
            <a:ext cx="2121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chemeClr val="dk1"/>
                </a:solidFill>
              </a:rPr>
              <a:t>Trzeba było sobie radzić na różne sposoby…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50" name="Google Shape;150;p21"/>
          <p:cNvPicPr preferRelativeResize="0"/>
          <p:nvPr/>
        </p:nvPicPr>
        <p:blipFill rotWithShape="1">
          <a:blip r:embed="rId6">
            <a:alphaModFix/>
          </a:blip>
          <a:srcRect b="20228" l="0" r="0" t="10591"/>
          <a:stretch/>
        </p:blipFill>
        <p:spPr>
          <a:xfrm>
            <a:off x="3340100" y="78775"/>
            <a:ext cx="1481775" cy="2026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1"/>
          <p:cNvPicPr preferRelativeResize="0"/>
          <p:nvPr/>
        </p:nvPicPr>
        <p:blipFill rotWithShape="1">
          <a:blip r:embed="rId7">
            <a:alphaModFix/>
          </a:blip>
          <a:srcRect b="26331" l="0" r="0" t="20995"/>
          <a:stretch/>
        </p:blipFill>
        <p:spPr>
          <a:xfrm>
            <a:off x="5814575" y="161950"/>
            <a:ext cx="1393400" cy="1501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8550" y="2371610"/>
            <a:ext cx="2026500" cy="2698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275900" y="1889550"/>
            <a:ext cx="1504075" cy="3077274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1"/>
          <p:cNvSpPr txBox="1"/>
          <p:nvPr/>
        </p:nvSpPr>
        <p:spPr>
          <a:xfrm>
            <a:off x="181938" y="161950"/>
            <a:ext cx="2826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5" name="Google Shape;155;p21"/>
          <p:cNvPicPr preferRelativeResize="0"/>
          <p:nvPr/>
        </p:nvPicPr>
        <p:blipFill rotWithShape="1">
          <a:blip r:embed="rId10">
            <a:alphaModFix/>
          </a:blip>
          <a:srcRect b="22989" l="0" r="0" t="16319"/>
          <a:stretch/>
        </p:blipFill>
        <p:spPr>
          <a:xfrm>
            <a:off x="4934401" y="1264013"/>
            <a:ext cx="1393400" cy="16721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