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Playfair Display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Oswald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22" Type="http://schemas.openxmlformats.org/officeDocument/2006/relationships/font" Target="fonts/Oswald-regular.fntdata"/><Relationship Id="rId10" Type="http://schemas.openxmlformats.org/officeDocument/2006/relationships/slide" Target="slides/slide5.xml"/><Relationship Id="rId21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Oswa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layfairDisplay-bold.fntdata"/><Relationship Id="rId14" Type="http://schemas.openxmlformats.org/officeDocument/2006/relationships/font" Target="fonts/PlayfairDisplay-regular.fntdata"/><Relationship Id="rId17" Type="http://schemas.openxmlformats.org/officeDocument/2006/relationships/font" Target="fonts/PlayfairDisplay-boldItalic.fntdata"/><Relationship Id="rId16" Type="http://schemas.openxmlformats.org/officeDocument/2006/relationships/font" Target="fonts/PlayfairDisplay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.fntdata"/><Relationship Id="rId6" Type="http://schemas.openxmlformats.org/officeDocument/2006/relationships/slide" Target="slides/slide1.xml"/><Relationship Id="rId18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9c3184bff7_0_5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9c3184bff7_0_5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9c3f1b98b4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9c3f1b98b4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9c5c8acb54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9c5c8acb54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9dda592a1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9dda592a1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9dda592a1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9dda592a1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9dda592a1c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9dda592a1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a5bd56e18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a5bd56e18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6.jpg"/><Relationship Id="rId5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g"/><Relationship Id="rId4" Type="http://schemas.openxmlformats.org/officeDocument/2006/relationships/image" Target="../media/image16.jpg"/><Relationship Id="rId5" Type="http://schemas.openxmlformats.org/officeDocument/2006/relationships/image" Target="../media/image3.jpg"/><Relationship Id="rId6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18.jpg"/><Relationship Id="rId5" Type="http://schemas.openxmlformats.org/officeDocument/2006/relationships/image" Target="../media/image14.jpg"/><Relationship Id="rId6" Type="http://schemas.openxmlformats.org/officeDocument/2006/relationships/image" Target="../media/image7.jpg"/><Relationship Id="rId7" Type="http://schemas.openxmlformats.org/officeDocument/2006/relationships/image" Target="../media/image17.jpg"/><Relationship Id="rId8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19.jpg"/><Relationship Id="rId5" Type="http://schemas.openxmlformats.org/officeDocument/2006/relationships/image" Target="../media/image12.jpg"/><Relationship Id="rId6" Type="http://schemas.openxmlformats.org/officeDocument/2006/relationships/image" Target="../media/image1.png"/><Relationship Id="rId7" Type="http://schemas.openxmlformats.org/officeDocument/2006/relationships/image" Target="../media/image4.jpg"/><Relationship Id="rId8" Type="http://schemas.openxmlformats.org/officeDocument/2006/relationships/image" Target="../media/image2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jpg"/><Relationship Id="rId4" Type="http://schemas.openxmlformats.org/officeDocument/2006/relationships/image" Target="../media/image22.jpg"/><Relationship Id="rId5" Type="http://schemas.openxmlformats.org/officeDocument/2006/relationships/image" Target="../media/image2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0" y="199475"/>
            <a:ext cx="7760400" cy="13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Projekt Erasmus +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233900" y="17239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Hiszpania   3.10-29.10.2022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0" y="2621725"/>
            <a:ext cx="49101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praktyki w Museo Jorge Rando w Maladze</a:t>
            </a:r>
            <a:endParaRPr/>
          </a:p>
        </p:txBody>
      </p:sp>
      <p:sp>
        <p:nvSpPr>
          <p:cNvPr id="61" name="Google Shape;61;p13"/>
          <p:cNvSpPr txBox="1"/>
          <p:nvPr>
            <p:ph idx="1" type="subTitle"/>
          </p:nvPr>
        </p:nvSpPr>
        <p:spPr>
          <a:xfrm>
            <a:off x="3243975" y="3868400"/>
            <a:ext cx="5900100" cy="8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Marcelina Burawa i Krzysztof Ornot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1206775" y="2390575"/>
            <a:ext cx="3282300" cy="3290400"/>
          </a:xfrm>
          <a:prstGeom prst="ellipse">
            <a:avLst/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4318350" y="166100"/>
            <a:ext cx="3282300" cy="3290400"/>
          </a:xfrm>
          <a:prstGeom prst="ellipse">
            <a:avLst/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4278225" y="2979575"/>
            <a:ext cx="1865700" cy="1865700"/>
          </a:xfrm>
          <a:prstGeom prst="ellipse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 txBox="1"/>
          <p:nvPr>
            <p:ph type="title"/>
          </p:nvPr>
        </p:nvSpPr>
        <p:spPr>
          <a:xfrm>
            <a:off x="742650" y="325825"/>
            <a:ext cx="153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900"/>
              <a:t>Malaga</a:t>
            </a:r>
            <a:endParaRPr sz="3900"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4000" y="1110513"/>
            <a:ext cx="2546694" cy="3820974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8313" y="166100"/>
            <a:ext cx="2546575" cy="3820800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4900" y="1160950"/>
            <a:ext cx="2546694" cy="3820974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7593725" y="-168650"/>
            <a:ext cx="1865700" cy="1865700"/>
          </a:xfrm>
          <a:prstGeom prst="ellipse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2831600" y="2737900"/>
            <a:ext cx="1635600" cy="1639800"/>
          </a:xfrm>
          <a:prstGeom prst="ellipse">
            <a:avLst/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2077775" y="401025"/>
            <a:ext cx="3282300" cy="3290400"/>
          </a:xfrm>
          <a:prstGeom prst="ellipse">
            <a:avLst/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2187800" y="2181925"/>
            <a:ext cx="1865700" cy="1865700"/>
          </a:xfrm>
          <a:prstGeom prst="ellipse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 txBox="1"/>
          <p:nvPr>
            <p:ph type="title"/>
          </p:nvPr>
        </p:nvSpPr>
        <p:spPr>
          <a:xfrm>
            <a:off x="311700" y="125650"/>
            <a:ext cx="3483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Kilka słów o miejscu w którym mieliśmy praktyki:</a:t>
            </a:r>
            <a:endParaRPr/>
          </a:p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64450" y="1178550"/>
            <a:ext cx="3483600" cy="27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 sz="1300"/>
              <a:t>praktyki odbywaliśmy w Muzeum Jorge Rando - hiszpańskiego neo-ekspresjonistycznego malarza i rzeźbiarza 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 sz="1300"/>
              <a:t>zostaliśmy bardzo ciepło przyjęci przez naszych pracodawców, jak przez większość hiszpanów - jest to bardzo towarzyski i otwarty naród</a:t>
            </a:r>
            <a:endParaRPr sz="13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/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7875" y="501200"/>
            <a:ext cx="1394522" cy="2092298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5275" y="2737912"/>
            <a:ext cx="1451524" cy="2177802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6013" y="501188"/>
            <a:ext cx="2789725" cy="2092301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35000" y="2736488"/>
            <a:ext cx="3271777" cy="2180649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1115100" y="-300250"/>
            <a:ext cx="1865700" cy="1865700"/>
          </a:xfrm>
          <a:prstGeom prst="ellipse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/>
          <p:nvPr/>
        </p:nvSpPr>
        <p:spPr>
          <a:xfrm>
            <a:off x="7666738" y="2828475"/>
            <a:ext cx="2619000" cy="2625600"/>
          </a:xfrm>
          <a:prstGeom prst="ellipse">
            <a:avLst/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/>
          <p:nvPr/>
        </p:nvSpPr>
        <p:spPr>
          <a:xfrm>
            <a:off x="6946400" y="3446247"/>
            <a:ext cx="2361900" cy="2367600"/>
          </a:xfrm>
          <a:prstGeom prst="ellipse">
            <a:avLst/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6"/>
          <p:cNvSpPr/>
          <p:nvPr/>
        </p:nvSpPr>
        <p:spPr>
          <a:xfrm>
            <a:off x="1454325" y="36675"/>
            <a:ext cx="3282300" cy="3290400"/>
          </a:xfrm>
          <a:prstGeom prst="ellipse">
            <a:avLst/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 txBox="1"/>
          <p:nvPr>
            <p:ph type="title"/>
          </p:nvPr>
        </p:nvSpPr>
        <p:spPr>
          <a:xfrm>
            <a:off x="376325" y="133300"/>
            <a:ext cx="3841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Czynności, które wykonywaliśmy:</a:t>
            </a:r>
            <a:endParaRPr/>
          </a:p>
        </p:txBody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3763450" y="3062250"/>
            <a:ext cx="5265600" cy="19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zdjęcia wnętrz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reportaże (głównie koncertowe)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filmowanie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obróbka graficzna zdjęć i filmów</a:t>
            </a:r>
            <a:endParaRPr/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323" y="1274425"/>
            <a:ext cx="2361825" cy="3543598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3450" y="133300"/>
            <a:ext cx="4167250" cy="2777475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/>
          <p:nvPr/>
        </p:nvSpPr>
        <p:spPr>
          <a:xfrm>
            <a:off x="5824750" y="1840250"/>
            <a:ext cx="2045700" cy="2045700"/>
          </a:xfrm>
          <a:prstGeom prst="ellipse">
            <a:avLst/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1634250" y="724350"/>
            <a:ext cx="3410700" cy="3410700"/>
          </a:xfrm>
          <a:prstGeom prst="ellipse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7"/>
          <p:cNvSpPr/>
          <p:nvPr/>
        </p:nvSpPr>
        <p:spPr>
          <a:xfrm>
            <a:off x="6597825" y="2672325"/>
            <a:ext cx="3410700" cy="3410700"/>
          </a:xfrm>
          <a:prstGeom prst="ellipse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 txBox="1"/>
          <p:nvPr>
            <p:ph type="title"/>
          </p:nvPr>
        </p:nvSpPr>
        <p:spPr>
          <a:xfrm>
            <a:off x="201700" y="151650"/>
            <a:ext cx="341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Poza muzeum mieliśmy do odwiedzenia kilka restauracji oraz Muzeum Wyobraźni: </a:t>
            </a:r>
            <a:endParaRPr/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9325" y="151650"/>
            <a:ext cx="1573200" cy="2360376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19325" y="2673995"/>
            <a:ext cx="1573200" cy="2360340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5250" y="265725"/>
            <a:ext cx="2875274" cy="1916375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46950" y="1650674"/>
            <a:ext cx="3066204" cy="1916374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8075" y="2089875"/>
            <a:ext cx="2758349" cy="1838426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2" name="Google Shape;112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39825" y="2858875"/>
            <a:ext cx="3184927" cy="1990573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/>
          <p:nvPr/>
        </p:nvSpPr>
        <p:spPr>
          <a:xfrm>
            <a:off x="6930525" y="986775"/>
            <a:ext cx="2622600" cy="2623800"/>
          </a:xfrm>
          <a:prstGeom prst="ellipse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5586225" y="-229175"/>
            <a:ext cx="2622600" cy="2623800"/>
          </a:xfrm>
          <a:prstGeom prst="ellipse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1544200" y="3002300"/>
            <a:ext cx="2622600" cy="2623800"/>
          </a:xfrm>
          <a:prstGeom prst="ellipse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8"/>
          <p:cNvSpPr/>
          <p:nvPr/>
        </p:nvSpPr>
        <p:spPr>
          <a:xfrm>
            <a:off x="5473575" y="1685500"/>
            <a:ext cx="2622600" cy="2623800"/>
          </a:xfrm>
          <a:prstGeom prst="ellipse">
            <a:avLst/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-501500" y="-360200"/>
            <a:ext cx="2045700" cy="2045700"/>
          </a:xfrm>
          <a:prstGeom prst="ellipse">
            <a:avLst/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8"/>
          <p:cNvSpPr txBox="1"/>
          <p:nvPr>
            <p:ph type="title"/>
          </p:nvPr>
        </p:nvSpPr>
        <p:spPr>
          <a:xfrm>
            <a:off x="155825" y="105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Nasz czas wolny:</a:t>
            </a:r>
            <a:endParaRPr/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2850" y="320875"/>
            <a:ext cx="3218913" cy="2145425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2850" y="2690175"/>
            <a:ext cx="3218924" cy="2145425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774" y="2100650"/>
            <a:ext cx="1741774" cy="2322376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94575" y="678475"/>
            <a:ext cx="1609049" cy="2860555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72675" y="2690188"/>
            <a:ext cx="1609048" cy="2145408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8" name="Google Shape;128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72668" y="320875"/>
            <a:ext cx="1609068" cy="2145423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/>
          <p:nvPr/>
        </p:nvSpPr>
        <p:spPr>
          <a:xfrm>
            <a:off x="3595575" y="3624863"/>
            <a:ext cx="2045700" cy="2045700"/>
          </a:xfrm>
          <a:prstGeom prst="ellipse">
            <a:avLst/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9"/>
          <p:cNvSpPr/>
          <p:nvPr/>
        </p:nvSpPr>
        <p:spPr>
          <a:xfrm>
            <a:off x="2196250" y="1842475"/>
            <a:ext cx="2045700" cy="2045700"/>
          </a:xfrm>
          <a:prstGeom prst="ellipse">
            <a:avLst/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9"/>
          <p:cNvSpPr/>
          <p:nvPr/>
        </p:nvSpPr>
        <p:spPr>
          <a:xfrm>
            <a:off x="7847500" y="3248700"/>
            <a:ext cx="2045700" cy="2045700"/>
          </a:xfrm>
          <a:prstGeom prst="ellipse">
            <a:avLst/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9"/>
          <p:cNvSpPr/>
          <p:nvPr/>
        </p:nvSpPr>
        <p:spPr>
          <a:xfrm>
            <a:off x="4889525" y="134900"/>
            <a:ext cx="2045700" cy="2045700"/>
          </a:xfrm>
          <a:prstGeom prst="ellipse">
            <a:avLst/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9"/>
          <p:cNvSpPr/>
          <p:nvPr/>
        </p:nvSpPr>
        <p:spPr>
          <a:xfrm>
            <a:off x="1544200" y="3002300"/>
            <a:ext cx="2622600" cy="2623800"/>
          </a:xfrm>
          <a:prstGeom prst="ellipse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9"/>
          <p:cNvSpPr txBox="1"/>
          <p:nvPr>
            <p:ph type="title"/>
          </p:nvPr>
        </p:nvSpPr>
        <p:spPr>
          <a:xfrm>
            <a:off x="311700" y="445025"/>
            <a:ext cx="131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Cordoba:</a:t>
            </a:r>
            <a:endParaRPr/>
          </a:p>
        </p:txBody>
      </p:sp>
      <p:pic>
        <p:nvPicPr>
          <p:cNvPr id="139" name="Google Shape;13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700" y="1962600"/>
            <a:ext cx="3187702" cy="2124626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0" name="Google Shape;14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5275" y="1085275"/>
            <a:ext cx="2585549" cy="3879276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1" name="Google Shape;14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2900" y="210750"/>
            <a:ext cx="2512149" cy="3769149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2" name="Google Shape;142;p19"/>
          <p:cNvSpPr/>
          <p:nvPr/>
        </p:nvSpPr>
        <p:spPr>
          <a:xfrm>
            <a:off x="1544200" y="-960425"/>
            <a:ext cx="2045700" cy="2045700"/>
          </a:xfrm>
          <a:prstGeom prst="ellipse">
            <a:avLst/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9"/>
          <p:cNvSpPr/>
          <p:nvPr/>
        </p:nvSpPr>
        <p:spPr>
          <a:xfrm>
            <a:off x="1709100" y="445025"/>
            <a:ext cx="1087200" cy="1087200"/>
          </a:xfrm>
          <a:prstGeom prst="ellipse">
            <a:avLst/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Podsumowanie projektu:</a:t>
            </a:r>
            <a:endParaRPr/>
          </a:p>
        </p:txBody>
      </p:sp>
      <p:sp>
        <p:nvSpPr>
          <p:cNvPr id="149" name="Google Shape;149;p20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/>
              <a:t>Praktyki Erasmus+ przyniosły wiele korzyści. Jesteśmy bardziej otwarci na świat i otaczających nas ludzi oraz chętniej podejmujemy wyzwania, czerpiemy więcej z życia.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400"/>
              <a:t>Trafiliśmy w bardzo cudowne, ciepłe i pełne energii miejsce. Poznaliśmy bardzo ciepłych, energicznych i charyzmatycznych ludzie. Poszerzyliśmy swoją wiedzę nie tylko związaną z fotografią i filmowaniem, ale i malarstwem czy muzyką, która w Hiszpanii towarzyszyła nam na każdym kroku.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400"/>
              <a:t>Kształtowanie języka hiszpańskiego jak i szlifowanie angielskiego bardzo nam się przydało.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400"/>
              <a:t>Polecamy każdemu możliwość uczestniczenia w projekcie, jest to wielka szansa dla innych na samokształcenie się i poznawanie nowych rzeczy. </a:t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