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rittany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" panose="020B0604020202020204" charset="0"/>
      <p:regular r:id="rId19"/>
    </p:embeddedFont>
    <p:embeddedFont>
      <p:font typeface="Noto Serif Display Light" panose="020B0604020202020204"/>
      <p:regular r:id="rId20"/>
    </p:embeddedFont>
    <p:embeddedFont>
      <p:font typeface="Noto Serif Display Light Bold Italics" panose="020B0604020202020204"/>
      <p:regular r:id="rId21"/>
    </p:embeddedFont>
    <p:embeddedFont>
      <p:font typeface="Noto Serif Display Light Italics" panose="020B0604020202020204"/>
      <p:regular r:id="rId22"/>
    </p:embeddedFont>
    <p:embeddedFont>
      <p:font typeface="Playfair Display" panose="000005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sv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sv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69" b="222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70070" y="9598941"/>
            <a:ext cx="6792024" cy="909255"/>
            <a:chOff x="0" y="0"/>
            <a:chExt cx="9056032" cy="121234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056032" cy="1212340"/>
              <a:chOff x="0" y="0"/>
              <a:chExt cx="1422446" cy="19042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22446" cy="190424"/>
              </a:xfrm>
              <a:custGeom>
                <a:avLst/>
                <a:gdLst/>
                <a:ahLst/>
                <a:cxnLst/>
                <a:rect l="l" t="t" r="r" b="b"/>
                <a:pathLst>
                  <a:path w="1422446" h="190424">
                    <a:moveTo>
                      <a:pt x="0" y="0"/>
                    </a:moveTo>
                    <a:lnTo>
                      <a:pt x="1422446" y="0"/>
                    </a:lnTo>
                    <a:lnTo>
                      <a:pt x="1422446" y="190424"/>
                    </a:lnTo>
                    <a:lnTo>
                      <a:pt x="0" y="190424"/>
                    </a:lnTo>
                    <a:close/>
                  </a:path>
                </a:pathLst>
              </a:custGeom>
              <a:solidFill>
                <a:srgbClr val="7F6959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72753" y="299473"/>
              <a:ext cx="8110527" cy="306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51"/>
                </a:lnSpc>
              </a:pPr>
              <a:r>
                <a:rPr lang="en-US" sz="1250" spc="574">
                  <a:solidFill>
                    <a:srgbClr val="FFFFFF"/>
                  </a:solidFill>
                  <a:latin typeface="Mont"/>
                </a:rPr>
                <a:t>ANITA LIPOWCZAN   WERONIKA TRYBUŚ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3178" r="5216" b="29833"/>
          <a:stretch>
            <a:fillRect/>
          </a:stretch>
        </p:blipFill>
        <p:spPr>
          <a:xfrm>
            <a:off x="1905870" y="1200151"/>
            <a:ext cx="14725643" cy="715413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75474" y="2204893"/>
            <a:ext cx="16186435" cy="4318572"/>
            <a:chOff x="0" y="0"/>
            <a:chExt cx="21581914" cy="5758096"/>
          </a:xfrm>
        </p:grpSpPr>
        <p:sp>
          <p:nvSpPr>
            <p:cNvPr id="9" name="TextBox 9"/>
            <p:cNvSpPr txBox="1"/>
            <p:nvPr/>
          </p:nvSpPr>
          <p:spPr>
            <a:xfrm>
              <a:off x="1756981" y="3541564"/>
              <a:ext cx="18067952" cy="221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9"/>
                </a:lnSpc>
              </a:pPr>
              <a:r>
                <a:rPr lang="en-US" sz="4863">
                  <a:solidFill>
                    <a:srgbClr val="FFFFFF"/>
                  </a:solidFill>
                  <a:latin typeface="Noto Serif Display Light"/>
                </a:rPr>
                <a:t>MOBILNOŚĆ MŁODYCH TECHNIKÓW Z ZSTIO - KROKIEM DO SUKCESU ZAWODOWEGO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21581914" cy="3136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3"/>
                </a:lnSpc>
              </a:pPr>
              <a:r>
                <a:rPr lang="en-US" sz="1802" spc="401">
                  <a:solidFill>
                    <a:srgbClr val="D2CDCC"/>
                  </a:solidFill>
                  <a:latin typeface="Mont"/>
                </a:rPr>
                <a:t>PRAKTYKI ZAWODOWE ERASMUS+</a:t>
              </a:r>
            </a:p>
            <a:p>
              <a:pPr algn="ctr">
                <a:lnSpc>
                  <a:spcPts val="2523"/>
                </a:lnSpc>
              </a:pPr>
              <a:r>
                <a:rPr lang="en-US" sz="1802" spc="401">
                  <a:solidFill>
                    <a:srgbClr val="D2CDCC"/>
                  </a:solidFill>
                  <a:latin typeface="Mont"/>
                </a:rPr>
                <a:t>HISZPANIA, MALAGA</a:t>
              </a:r>
            </a:p>
            <a:p>
              <a:pPr algn="ctr">
                <a:lnSpc>
                  <a:spcPts val="2523"/>
                </a:lnSpc>
              </a:pPr>
              <a:r>
                <a:rPr lang="en-US" sz="1802" spc="401">
                  <a:solidFill>
                    <a:srgbClr val="D2CDCC"/>
                  </a:solidFill>
                  <a:latin typeface="Mont"/>
                </a:rPr>
                <a:t>2-29 PAŻDZIERNIK 2022</a:t>
              </a:r>
            </a:p>
            <a:p>
              <a:pPr algn="ctr">
                <a:lnSpc>
                  <a:spcPts val="2243"/>
                </a:lnSpc>
              </a:pPr>
              <a:endParaRPr lang="en-US" sz="1802" spc="401">
                <a:solidFill>
                  <a:srgbClr val="D2CDCC"/>
                </a:solidFill>
                <a:latin typeface="Mont"/>
              </a:endParaRPr>
            </a:p>
            <a:p>
              <a:pPr algn="ctr">
                <a:lnSpc>
                  <a:spcPts val="2243"/>
                </a:lnSpc>
              </a:pPr>
              <a:endParaRPr lang="en-US" sz="1802" spc="401">
                <a:solidFill>
                  <a:srgbClr val="D2CDCC"/>
                </a:solidFill>
                <a:latin typeface="Mont"/>
              </a:endParaRPr>
            </a:p>
            <a:p>
              <a:pPr algn="ctr">
                <a:lnSpc>
                  <a:spcPts val="2243"/>
                </a:lnSpc>
              </a:pPr>
              <a:endParaRPr lang="en-US" sz="1802" spc="401">
                <a:solidFill>
                  <a:srgbClr val="D2CDCC"/>
                </a:solidFill>
                <a:latin typeface="Mont"/>
              </a:endParaRPr>
            </a:p>
            <a:p>
              <a:pPr algn="ctr">
                <a:lnSpc>
                  <a:spcPts val="2243"/>
                </a:lnSpc>
              </a:pPr>
              <a:endParaRPr lang="en-US" sz="1802" spc="401">
                <a:solidFill>
                  <a:srgbClr val="D2CDCC"/>
                </a:solidFill>
                <a:latin typeface="Mont"/>
              </a:endParaRPr>
            </a:p>
            <a:p>
              <a:pPr algn="ctr">
                <a:lnSpc>
                  <a:spcPts val="2243"/>
                </a:lnSpc>
              </a:pPr>
              <a:endParaRPr lang="en-US" sz="1802" spc="401">
                <a:solidFill>
                  <a:srgbClr val="D2CDCC"/>
                </a:solidFill>
                <a:latin typeface="Mon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3782" y="-156402"/>
            <a:ext cx="3882014" cy="5729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2453" y="302262"/>
            <a:ext cx="7367151" cy="4841238"/>
            <a:chOff x="0" y="0"/>
            <a:chExt cx="9822868" cy="64549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299" r="3299"/>
            <a:stretch>
              <a:fillRect/>
            </a:stretch>
          </p:blipFill>
          <p:spPr>
            <a:xfrm>
              <a:off x="0" y="0"/>
              <a:ext cx="9822868" cy="645498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549" b="61165"/>
          <a:stretch>
            <a:fillRect/>
          </a:stretch>
        </p:blipFill>
        <p:spPr>
          <a:xfrm>
            <a:off x="10946189" y="7787746"/>
            <a:ext cx="7608498" cy="29128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2453" y="5536610"/>
            <a:ext cx="3376704" cy="4502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t="64692" b="4903"/>
          <a:stretch>
            <a:fillRect/>
          </a:stretch>
        </p:blipFill>
        <p:spPr>
          <a:xfrm>
            <a:off x="9472155" y="6882051"/>
            <a:ext cx="7787145" cy="31568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43765" y="5573508"/>
            <a:ext cx="3349030" cy="44653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48557" y="3566247"/>
            <a:ext cx="8785404" cy="228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1"/>
              </a:lnSpc>
            </a:pPr>
            <a:endParaRPr/>
          </a:p>
          <a:p>
            <a:pPr>
              <a:lnSpc>
                <a:spcPts val="3721"/>
              </a:lnSpc>
            </a:pPr>
            <a:r>
              <a:rPr lang="en-US" sz="2480">
                <a:solidFill>
                  <a:srgbClr val="000000"/>
                </a:solidFill>
                <a:latin typeface="Noto Serif Display Light Bold Italics"/>
              </a:rPr>
              <a:t>9 października odbyła się nasza pierwsza wycieczka. Jechaliśmy do oddalonej o 170km od Malagi - Cordoby, gdzie spędziliśmy cały dzień zwiedzając to malownicze miejsce i poznając jego historię dzięki przewodnikowi.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348557" y="302262"/>
            <a:ext cx="8939443" cy="2450023"/>
            <a:chOff x="0" y="0"/>
            <a:chExt cx="11919258" cy="3266697"/>
          </a:xfrm>
        </p:grpSpPr>
        <p:sp>
          <p:nvSpPr>
            <p:cNvPr id="11" name="TextBox 11"/>
            <p:cNvSpPr txBox="1"/>
            <p:nvPr/>
          </p:nvSpPr>
          <p:spPr>
            <a:xfrm>
              <a:off x="76672" y="-123825"/>
              <a:ext cx="11765914" cy="14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88"/>
                </a:lnSpc>
              </a:pPr>
              <a:r>
                <a:rPr lang="en-US" sz="6706">
                  <a:solidFill>
                    <a:srgbClr val="000000"/>
                  </a:solidFill>
                  <a:latin typeface="Noto Serif Display Light"/>
                </a:rPr>
                <a:t>WYCIECZKA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19518"/>
              <a:ext cx="11919258" cy="134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83"/>
                </a:lnSpc>
              </a:pPr>
              <a:r>
                <a:rPr lang="en-US" sz="6131">
                  <a:solidFill>
                    <a:srgbClr val="AF866C"/>
                  </a:solidFill>
                  <a:latin typeface="Brittany"/>
                </a:rPr>
                <a:t>Cordoba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3782" y="-156402"/>
            <a:ext cx="3882014" cy="5729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2453" y="302262"/>
            <a:ext cx="7367151" cy="4841238"/>
            <a:chOff x="0" y="0"/>
            <a:chExt cx="9822868" cy="64549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5357" b="25357"/>
            <a:stretch>
              <a:fillRect/>
            </a:stretch>
          </p:blipFill>
          <p:spPr>
            <a:xfrm>
              <a:off x="0" y="0"/>
              <a:ext cx="9822868" cy="645498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549" b="61165"/>
          <a:stretch>
            <a:fillRect/>
          </a:stretch>
        </p:blipFill>
        <p:spPr>
          <a:xfrm>
            <a:off x="10946189" y="7787746"/>
            <a:ext cx="7608498" cy="29128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2453" y="5536610"/>
            <a:ext cx="3376704" cy="4502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2453" y="5536610"/>
            <a:ext cx="3376704" cy="45022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22900" y="5536610"/>
            <a:ext cx="3376704" cy="45022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t="42443" r="4962"/>
          <a:stretch>
            <a:fillRect/>
          </a:stretch>
        </p:blipFill>
        <p:spPr>
          <a:xfrm>
            <a:off x="9348557" y="6462288"/>
            <a:ext cx="7910743" cy="359782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48557" y="3566247"/>
            <a:ext cx="7910743" cy="247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0"/>
              </a:lnSpc>
            </a:pPr>
            <a:r>
              <a:rPr lang="en-US" sz="2233">
                <a:solidFill>
                  <a:srgbClr val="000000"/>
                </a:solidFill>
                <a:latin typeface="Noto Serif Display Light Bold Italics"/>
              </a:rPr>
              <a:t>W trzecią sobotę wybraliśmy się na bardzo spontaniczną wycieczkę do Torremolinos. Pojechaliśmy tam metrem, a podróż trwała niecałe dwadzieścia minut. Pomimo wielkości tego miasteczka, od razu urzekło nas swoją przytulnością. Stara architektura dodawała ogromny klimat temu miejscu, a piękna plaża jeszcze większy urok.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48557" y="302262"/>
            <a:ext cx="8939443" cy="2450023"/>
            <a:chOff x="0" y="0"/>
            <a:chExt cx="11919258" cy="3266697"/>
          </a:xfrm>
        </p:grpSpPr>
        <p:sp>
          <p:nvSpPr>
            <p:cNvPr id="12" name="TextBox 12"/>
            <p:cNvSpPr txBox="1"/>
            <p:nvPr/>
          </p:nvSpPr>
          <p:spPr>
            <a:xfrm>
              <a:off x="76672" y="-123825"/>
              <a:ext cx="11765914" cy="14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88"/>
                </a:lnSpc>
              </a:pPr>
              <a:r>
                <a:rPr lang="en-US" sz="6706">
                  <a:solidFill>
                    <a:srgbClr val="000000"/>
                  </a:solidFill>
                  <a:latin typeface="Noto Serif Display Light"/>
                </a:rPr>
                <a:t>WYCIECZKA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19518"/>
              <a:ext cx="11919258" cy="134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83"/>
                </a:lnSpc>
              </a:pPr>
              <a:r>
                <a:rPr lang="en-US" sz="6131">
                  <a:solidFill>
                    <a:srgbClr val="AF866C"/>
                  </a:solidFill>
                  <a:latin typeface="Brittany"/>
                </a:rPr>
                <a:t>Torremolinos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131" b="2243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739509"/>
            <a:ext cx="16186435" cy="9328722"/>
            <a:chOff x="0" y="0"/>
            <a:chExt cx="21581914" cy="12438295"/>
          </a:xfrm>
        </p:grpSpPr>
        <p:sp>
          <p:nvSpPr>
            <p:cNvPr id="4" name="TextBox 4"/>
            <p:cNvSpPr txBox="1"/>
            <p:nvPr/>
          </p:nvSpPr>
          <p:spPr>
            <a:xfrm>
              <a:off x="1756981" y="4548678"/>
              <a:ext cx="18067952" cy="788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69"/>
                </a:lnSpc>
              </a:pPr>
              <a:r>
                <a:rPr lang="en-US" sz="2263">
                  <a:solidFill>
                    <a:srgbClr val="FFFFFF"/>
                  </a:solidFill>
                  <a:latin typeface="Noto Serif Display Light Italics"/>
                </a:rPr>
                <a:t>Dzięki projektowi Erasmus + zdobyłyśmy ogromne doświadczenie w zawodzie oraz języku angielskim i hiszpańskim. Ta możliwość pomogła nam w pokonywaniu lęków i barier, które sprawiają, że boimy się samorealizować.</a:t>
              </a:r>
            </a:p>
            <a:p>
              <a:pPr algn="ctr">
                <a:lnSpc>
                  <a:spcPts val="3169"/>
                </a:lnSpc>
              </a:pPr>
              <a:endParaRPr lang="en-US" sz="2263">
                <a:solidFill>
                  <a:srgbClr val="FFFFFF"/>
                </a:solidFill>
                <a:latin typeface="Noto Serif Display Light Italics"/>
              </a:endParaRPr>
            </a:p>
            <a:p>
              <a:pPr algn="ctr">
                <a:lnSpc>
                  <a:spcPts val="3169"/>
                </a:lnSpc>
              </a:pPr>
              <a:r>
                <a:rPr lang="en-US" sz="2263">
                  <a:solidFill>
                    <a:srgbClr val="FFFFFF"/>
                  </a:solidFill>
                  <a:latin typeface="Noto Serif Display Light Italics"/>
                </a:rPr>
                <a:t>Każdemu, kto ma taką możliwość, całym sercem polecamy wzięcie udziału w tym programie, ponieważ daje on nie tylko możliwość zdobycia doświadczenia w zawodzie, ale także własnego rozwoju, zmiany postrzegania świata oraz chęci do jego poznania.</a:t>
              </a:r>
            </a:p>
            <a:p>
              <a:pPr algn="ctr">
                <a:lnSpc>
                  <a:spcPts val="11009"/>
                </a:lnSpc>
              </a:pPr>
              <a:endParaRPr lang="en-US" sz="2263">
                <a:solidFill>
                  <a:srgbClr val="FFFFFF"/>
                </a:solidFill>
                <a:latin typeface="Noto Serif Display Light Italics"/>
              </a:endParaRPr>
            </a:p>
            <a:p>
              <a:pPr algn="ctr">
                <a:lnSpc>
                  <a:spcPts val="11009"/>
                </a:lnSpc>
              </a:pPr>
              <a:endParaRPr lang="en-US" sz="2263">
                <a:solidFill>
                  <a:srgbClr val="FFFFFF"/>
                </a:solidFill>
                <a:latin typeface="Noto Serif Display Light Italics"/>
              </a:endParaRPr>
            </a:p>
            <a:p>
              <a:pPr algn="ctr">
                <a:lnSpc>
                  <a:spcPts val="2889"/>
                </a:lnSpc>
              </a:pPr>
              <a:endParaRPr lang="en-US" sz="2263">
                <a:solidFill>
                  <a:srgbClr val="FFFFFF"/>
                </a:solidFill>
                <a:latin typeface="Noto Serif Display Light Itali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23850"/>
              <a:ext cx="21581914" cy="4314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2"/>
                </a:lnSpc>
              </a:pPr>
              <a:r>
                <a:rPr lang="en-US" sz="5902" spc="1316">
                  <a:solidFill>
                    <a:srgbClr val="D2CDCC"/>
                  </a:solidFill>
                  <a:latin typeface="Mont"/>
                </a:rPr>
                <a:t>PODSUMOWANIE</a:t>
              </a:r>
            </a:p>
            <a:p>
              <a:pPr algn="ctr">
                <a:lnSpc>
                  <a:spcPts val="8262"/>
                </a:lnSpc>
              </a:pPr>
              <a:endParaRPr lang="en-US" sz="5902" spc="1316">
                <a:solidFill>
                  <a:srgbClr val="D2CDCC"/>
                </a:solidFill>
                <a:latin typeface="Mont"/>
              </a:endParaRPr>
            </a:p>
            <a:p>
              <a:pPr algn="ctr">
                <a:lnSpc>
                  <a:spcPts val="8262"/>
                </a:lnSpc>
              </a:pPr>
              <a:endParaRPr lang="en-US" sz="5902" spc="1316">
                <a:solidFill>
                  <a:srgbClr val="D2CDCC"/>
                </a:solidFill>
                <a:latin typeface="Mon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47988" y="9597093"/>
            <a:ext cx="6792024" cy="942275"/>
            <a:chOff x="0" y="0"/>
            <a:chExt cx="9056032" cy="12563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056032" cy="1256367"/>
              <a:chOff x="0" y="0"/>
              <a:chExt cx="1422446" cy="1973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22446" cy="197340"/>
              </a:xfrm>
              <a:custGeom>
                <a:avLst/>
                <a:gdLst/>
                <a:ahLst/>
                <a:cxnLst/>
                <a:rect l="l" t="t" r="r" b="b"/>
                <a:pathLst>
                  <a:path w="1422446" h="197340">
                    <a:moveTo>
                      <a:pt x="0" y="0"/>
                    </a:moveTo>
                    <a:lnTo>
                      <a:pt x="1422446" y="0"/>
                    </a:lnTo>
                    <a:lnTo>
                      <a:pt x="1422446" y="197340"/>
                    </a:lnTo>
                    <a:lnTo>
                      <a:pt x="0" y="197340"/>
                    </a:lnTo>
                    <a:close/>
                  </a:path>
                </a:pathLst>
              </a:custGeom>
              <a:solidFill>
                <a:srgbClr val="6D756A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72753" y="270898"/>
              <a:ext cx="8110527" cy="379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1"/>
                </a:lnSpc>
              </a:pPr>
              <a:r>
                <a:rPr lang="en-US" sz="1450" spc="665">
                  <a:solidFill>
                    <a:srgbClr val="151814"/>
                  </a:solidFill>
                  <a:latin typeface="Mont"/>
                </a:rPr>
                <a:t>DZIĘKUJEMY ZA UWAGĘ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88" t="9832" r="7955" b="144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76036" y="2285520"/>
            <a:ext cx="6665006" cy="5902997"/>
            <a:chOff x="0" y="0"/>
            <a:chExt cx="1318621" cy="1167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8621" cy="1167863"/>
            </a:xfrm>
            <a:custGeom>
              <a:avLst/>
              <a:gdLst/>
              <a:ahLst/>
              <a:cxnLst/>
              <a:rect l="l" t="t" r="r" b="b"/>
              <a:pathLst>
                <a:path w="1318621" h="1167863">
                  <a:moveTo>
                    <a:pt x="0" y="0"/>
                  </a:moveTo>
                  <a:lnTo>
                    <a:pt x="1318621" y="0"/>
                  </a:lnTo>
                  <a:lnTo>
                    <a:pt x="1318621" y="1167863"/>
                  </a:lnTo>
                  <a:lnTo>
                    <a:pt x="0" y="1167863"/>
                  </a:lnTo>
                  <a:close/>
                </a:path>
              </a:pathLst>
            </a:custGeom>
            <a:solidFill>
              <a:srgbClr val="D4A78B">
                <a:alpha val="87843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0062075" y="2440643"/>
            <a:ext cx="6247481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062075" y="7985769"/>
            <a:ext cx="6247481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7290681" y="5213206"/>
            <a:ext cx="5588235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400000">
            <a:off x="13559717" y="5191651"/>
            <a:ext cx="5545125" cy="0"/>
          </a:xfrm>
          <a:prstGeom prst="line">
            <a:avLst/>
          </a:prstGeom>
          <a:ln w="476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432575" y="3523493"/>
            <a:ext cx="5506481" cy="3956989"/>
            <a:chOff x="0" y="0"/>
            <a:chExt cx="7341974" cy="527598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7341974" cy="4454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3175">
                  <a:solidFill>
                    <a:srgbClr val="000000"/>
                  </a:solidFill>
                  <a:latin typeface="Playfair Display"/>
                </a:rPr>
                <a:t>Miejscem odbywania stażu była położona na południu Hiszpanii, w rejonie Andaluzji, Malaga - pełna pięknej architektury, niesamowitej historii i krajobrazów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009" y="4905454"/>
              <a:ext cx="7063955" cy="37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8B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11199" y="375029"/>
            <a:ext cx="7609789" cy="4495829"/>
            <a:chOff x="0" y="0"/>
            <a:chExt cx="10146386" cy="5994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7845" b="27845"/>
            <a:stretch>
              <a:fillRect/>
            </a:stretch>
          </p:blipFill>
          <p:spPr>
            <a:xfrm>
              <a:off x="0" y="0"/>
              <a:ext cx="10146386" cy="599443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11199" y="5449828"/>
            <a:ext cx="3584344" cy="4429265"/>
            <a:chOff x="0" y="0"/>
            <a:chExt cx="4779126" cy="590568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6391" b="16391"/>
            <a:stretch>
              <a:fillRect/>
            </a:stretch>
          </p:blipFill>
          <p:spPr>
            <a:xfrm>
              <a:off x="0" y="0"/>
              <a:ext cx="4779126" cy="590568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475366" y="5449828"/>
            <a:ext cx="3245622" cy="4429265"/>
            <a:chOff x="0" y="0"/>
            <a:chExt cx="4327496" cy="590568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148" r="1148"/>
            <a:stretch>
              <a:fillRect/>
            </a:stretch>
          </p:blipFill>
          <p:spPr>
            <a:xfrm>
              <a:off x="0" y="0"/>
              <a:ext cx="4327496" cy="590568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20359" y="375029"/>
            <a:ext cx="7609789" cy="4495829"/>
            <a:chOff x="0" y="0"/>
            <a:chExt cx="10146386" cy="599443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6388" b="6388"/>
            <a:stretch>
              <a:fillRect/>
            </a:stretch>
          </p:blipFill>
          <p:spPr>
            <a:xfrm>
              <a:off x="0" y="0"/>
              <a:ext cx="10146386" cy="599443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20359" y="5466267"/>
            <a:ext cx="3584344" cy="4429265"/>
            <a:chOff x="0" y="0"/>
            <a:chExt cx="4779126" cy="590568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t="8789" b="8789"/>
            <a:stretch>
              <a:fillRect/>
            </a:stretch>
          </p:blipFill>
          <p:spPr>
            <a:xfrm>
              <a:off x="0" y="0"/>
              <a:ext cx="4779126" cy="5905687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084526" y="5466267"/>
            <a:ext cx="3245622" cy="4429265"/>
            <a:chOff x="0" y="0"/>
            <a:chExt cx="4327496" cy="590568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13486" b="13486"/>
            <a:stretch>
              <a:fillRect/>
            </a:stretch>
          </p:blipFill>
          <p:spPr>
            <a:xfrm>
              <a:off x="0" y="0"/>
              <a:ext cx="4327496" cy="59056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627" y="-148849"/>
            <a:ext cx="9289552" cy="10551620"/>
            <a:chOff x="0" y="0"/>
            <a:chExt cx="12386070" cy="140688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405" b="7405"/>
            <a:stretch>
              <a:fillRect/>
            </a:stretch>
          </p:blipFill>
          <p:spPr>
            <a:xfrm>
              <a:off x="0" y="0"/>
              <a:ext cx="12386070" cy="14068827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549" b="61165"/>
          <a:stretch>
            <a:fillRect/>
          </a:stretch>
        </p:blipFill>
        <p:spPr>
          <a:xfrm>
            <a:off x="10946189" y="7986211"/>
            <a:ext cx="7608498" cy="29128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111199" y="1563337"/>
            <a:ext cx="6807999" cy="1865860"/>
            <a:chOff x="0" y="0"/>
            <a:chExt cx="9077332" cy="2487814"/>
          </a:xfrm>
        </p:grpSpPr>
        <p:sp>
          <p:nvSpPr>
            <p:cNvPr id="6" name="TextBox 6"/>
            <p:cNvSpPr txBox="1"/>
            <p:nvPr/>
          </p:nvSpPr>
          <p:spPr>
            <a:xfrm>
              <a:off x="58391" y="-104775"/>
              <a:ext cx="8960550" cy="1116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49"/>
                </a:lnSpc>
              </a:pPr>
              <a:r>
                <a:rPr lang="en-US" sz="5107">
                  <a:solidFill>
                    <a:srgbClr val="000000"/>
                  </a:solidFill>
                  <a:latin typeface="Noto Serif Display Light"/>
                </a:rPr>
                <a:t>ZAKWATEROWANIE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63167"/>
              <a:ext cx="9077332" cy="1024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37"/>
                </a:lnSpc>
              </a:pPr>
              <a:r>
                <a:rPr lang="en-US" sz="4669">
                  <a:solidFill>
                    <a:srgbClr val="AF866C"/>
                  </a:solidFill>
                  <a:latin typeface="Brittany"/>
                </a:rPr>
                <a:t>ul. Alarcón Luján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664314" y="-1836255"/>
            <a:ext cx="3882014" cy="572991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550087" y="4924338"/>
            <a:ext cx="8291178" cy="2671819"/>
            <a:chOff x="0" y="0"/>
            <a:chExt cx="11054904" cy="35624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0855437" cy="2269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8"/>
                </a:lnSpc>
              </a:pPr>
              <a:r>
                <a:rPr lang="en-US" sz="2298">
                  <a:solidFill>
                    <a:srgbClr val="000000"/>
                  </a:solidFill>
                  <a:latin typeface="Noto Serif Display Light"/>
                </a:rPr>
                <a:t>Nasze zakwaterowanie mieściło się przy głównej ulicy Malagi, ulicy Larios. Jest to jedna z trzech najbogatszych ulic w całej Hiszpanii, jest także miejscem odbywania wielu wydarzeń kulturalnych.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71290"/>
              <a:ext cx="11054904" cy="4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98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49" b="61165"/>
          <a:stretch>
            <a:fillRect/>
          </a:stretch>
        </p:blipFill>
        <p:spPr>
          <a:xfrm flipV="1">
            <a:off x="5339751" y="-867981"/>
            <a:ext cx="7608498" cy="29128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11199" y="-123737"/>
            <a:ext cx="8311179" cy="4994595"/>
            <a:chOff x="0" y="0"/>
            <a:chExt cx="11081572" cy="665945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4969" b="4969"/>
            <a:stretch>
              <a:fillRect/>
            </a:stretch>
          </p:blipFill>
          <p:spPr>
            <a:xfrm>
              <a:off x="0" y="0"/>
              <a:ext cx="11081572" cy="665945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111199" y="5449828"/>
            <a:ext cx="3812634" cy="4994595"/>
            <a:chOff x="0" y="0"/>
            <a:chExt cx="5083512" cy="66594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6351" b="6351"/>
            <a:stretch>
              <a:fillRect/>
            </a:stretch>
          </p:blipFill>
          <p:spPr>
            <a:xfrm>
              <a:off x="0" y="0"/>
              <a:ext cx="5083512" cy="665945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4475366" y="5449828"/>
            <a:ext cx="3947012" cy="4994595"/>
            <a:chOff x="0" y="0"/>
            <a:chExt cx="5262682" cy="665945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1233" b="1233"/>
            <a:stretch>
              <a:fillRect/>
            </a:stretch>
          </p:blipFill>
          <p:spPr>
            <a:xfrm>
              <a:off x="0" y="0"/>
              <a:ext cx="5262682" cy="665945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870" y="4128613"/>
            <a:ext cx="7827658" cy="47664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2219" y="5116295"/>
            <a:ext cx="6967293" cy="23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6"/>
              </a:lnSpc>
            </a:pPr>
            <a:r>
              <a:rPr lang="en-US" sz="2064">
                <a:solidFill>
                  <a:srgbClr val="000000"/>
                </a:solidFill>
                <a:latin typeface="Noto Serif Display Light Bold Italics"/>
              </a:rPr>
              <a:t>Naszym miejscem praktyk była restauracja Soho Sibarita. Mieliśmy różne zadania, ale najważniejszym była pomoc w odświeżeniu jej social mediów oraz katalogu produktów, w tym celu musieliśmy zająć się fotografią oraz obróbką zdjęć, a także nagrać filmy produktowe, co było dla nas ciekawym doświadczeniem.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996478"/>
            <a:ext cx="6807999" cy="2754166"/>
            <a:chOff x="0" y="0"/>
            <a:chExt cx="9077332" cy="3672221"/>
          </a:xfrm>
        </p:grpSpPr>
        <p:sp>
          <p:nvSpPr>
            <p:cNvPr id="12" name="TextBox 12"/>
            <p:cNvSpPr txBox="1"/>
            <p:nvPr/>
          </p:nvSpPr>
          <p:spPr>
            <a:xfrm>
              <a:off x="58391" y="-104775"/>
              <a:ext cx="8960550" cy="2300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49"/>
                </a:lnSpc>
              </a:pPr>
              <a:r>
                <a:rPr lang="en-US" sz="5107">
                  <a:solidFill>
                    <a:srgbClr val="000000"/>
                  </a:solidFill>
                  <a:latin typeface="Noto Serif Display Light"/>
                </a:rPr>
                <a:t>MIEJSCE ODBYWANIA PRAKTYK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647575"/>
              <a:ext cx="9077332" cy="1024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37"/>
                </a:lnSpc>
              </a:pPr>
              <a:r>
                <a:rPr lang="en-US" sz="4669">
                  <a:solidFill>
                    <a:srgbClr val="FFFFFF"/>
                  </a:solidFill>
                  <a:latin typeface="Brittany"/>
                </a:rPr>
                <a:t>Soho Sibarita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5388" y="-107502"/>
            <a:ext cx="18618775" cy="10518543"/>
            <a:chOff x="0" y="0"/>
            <a:chExt cx="24825034" cy="1402472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179" r="17179"/>
            <a:stretch>
              <a:fillRect/>
            </a:stretch>
          </p:blipFill>
          <p:spPr>
            <a:xfrm>
              <a:off x="0" y="0"/>
              <a:ext cx="12349017" cy="1402472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401" b="12401"/>
            <a:stretch>
              <a:fillRect/>
            </a:stretch>
          </p:blipFill>
          <p:spPr>
            <a:xfrm>
              <a:off x="12476017" y="0"/>
              <a:ext cx="12349017" cy="694886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2191" b="12191"/>
            <a:stretch>
              <a:fillRect/>
            </a:stretch>
          </p:blipFill>
          <p:spPr>
            <a:xfrm>
              <a:off x="12476017" y="7075862"/>
              <a:ext cx="12349017" cy="6948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5388" y="-107502"/>
            <a:ext cx="18618775" cy="10518543"/>
            <a:chOff x="0" y="0"/>
            <a:chExt cx="24825034" cy="1402472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974" r="5974"/>
            <a:stretch>
              <a:fillRect/>
            </a:stretch>
          </p:blipFill>
          <p:spPr>
            <a:xfrm>
              <a:off x="0" y="0"/>
              <a:ext cx="12349017" cy="1402472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25" r="1425"/>
            <a:stretch>
              <a:fillRect/>
            </a:stretch>
          </p:blipFill>
          <p:spPr>
            <a:xfrm>
              <a:off x="12476017" y="0"/>
              <a:ext cx="12349017" cy="694886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451" r="2451"/>
            <a:stretch>
              <a:fillRect/>
            </a:stretch>
          </p:blipFill>
          <p:spPr>
            <a:xfrm>
              <a:off x="12476017" y="7075862"/>
              <a:ext cx="12349017" cy="6948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3782" y="-156402"/>
            <a:ext cx="3882014" cy="57299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63625" y="264677"/>
            <a:ext cx="8115300" cy="5308831"/>
            <a:chOff x="0" y="0"/>
            <a:chExt cx="10820400" cy="707844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6388" b="6388"/>
            <a:stretch>
              <a:fillRect/>
            </a:stretch>
          </p:blipFill>
          <p:spPr>
            <a:xfrm>
              <a:off x="0" y="0"/>
              <a:ext cx="10820400" cy="7078442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549" b="61165"/>
          <a:stretch>
            <a:fillRect/>
          </a:stretch>
        </p:blipFill>
        <p:spPr>
          <a:xfrm>
            <a:off x="10946189" y="7787746"/>
            <a:ext cx="7608498" cy="29128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63625" y="5918095"/>
            <a:ext cx="3752630" cy="4915988"/>
            <a:chOff x="0" y="0"/>
            <a:chExt cx="5003506" cy="65546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 l="4018" t="34469" r="4018"/>
            <a:stretch>
              <a:fillRect/>
            </a:stretch>
          </p:blipFill>
          <p:spPr>
            <a:xfrm>
              <a:off x="0" y="0"/>
              <a:ext cx="5003506" cy="655465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5259108" y="5918095"/>
            <a:ext cx="3884892" cy="4915988"/>
            <a:chOff x="0" y="0"/>
            <a:chExt cx="5179856" cy="655465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t="15584" b="15584"/>
            <a:stretch>
              <a:fillRect/>
            </a:stretch>
          </p:blipFill>
          <p:spPr>
            <a:xfrm>
              <a:off x="0" y="0"/>
              <a:ext cx="5179856" cy="6554651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111199" y="4593501"/>
            <a:ext cx="7083027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>
                <a:solidFill>
                  <a:srgbClr val="000000"/>
                </a:solidFill>
                <a:latin typeface="Noto Serif Display Light Bold Italics"/>
              </a:rPr>
              <a:t>W wolnym czasie najbardziej zależało nam, aby skorzystać z cudownej pogody na plaży. Lubiliśmy także wyskoczyć na pyszne jedzenie, czy kawę. Oczywiście były także takie dni, kiedy chcieliśmy zostać w pokoju, ale wtedy również czas umilała nam dobra książka. Na co dzień staraliśmy się jak najwięcej zwiedzać i poznawać zakątki Malagi. Udało nam się odwiedzić również niemałą ilość muzeów.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111199" y="1563337"/>
            <a:ext cx="6957091" cy="1750802"/>
            <a:chOff x="0" y="0"/>
            <a:chExt cx="9276121" cy="2334402"/>
          </a:xfrm>
        </p:grpSpPr>
        <p:sp>
          <p:nvSpPr>
            <p:cNvPr id="12" name="TextBox 12"/>
            <p:cNvSpPr txBox="1"/>
            <p:nvPr/>
          </p:nvSpPr>
          <p:spPr>
            <a:xfrm>
              <a:off x="59669" y="-76200"/>
              <a:ext cx="9156783" cy="901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6"/>
                </a:lnSpc>
              </a:pPr>
              <a:r>
                <a:rPr lang="en-US" sz="4118">
                  <a:solidFill>
                    <a:srgbClr val="000000"/>
                  </a:solidFill>
                  <a:latin typeface="Noto Serif Display Light"/>
                </a:rPr>
                <a:t>CZAS WOLNY SPĘDZALIŚMY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89193"/>
              <a:ext cx="9276121" cy="1045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80"/>
                </a:lnSpc>
              </a:pPr>
              <a:r>
                <a:rPr lang="en-US" sz="4771">
                  <a:solidFill>
                    <a:srgbClr val="AF866C"/>
                  </a:solidFill>
                  <a:latin typeface="Brittany"/>
                </a:rPr>
                <a:t>bardzo aktywnie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3718" y="5405886"/>
            <a:ext cx="2792433" cy="4274111"/>
            <a:chOff x="0" y="0"/>
            <a:chExt cx="3723244" cy="56988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444" r="6444"/>
            <a:stretch>
              <a:fillRect/>
            </a:stretch>
          </p:blipFill>
          <p:spPr>
            <a:xfrm>
              <a:off x="0" y="0"/>
              <a:ext cx="3723244" cy="569881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958091" y="5405886"/>
            <a:ext cx="3533677" cy="4274111"/>
            <a:chOff x="0" y="0"/>
            <a:chExt cx="4711570" cy="569881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4642" b="4642"/>
            <a:stretch>
              <a:fillRect/>
            </a:stretch>
          </p:blipFill>
          <p:spPr>
            <a:xfrm>
              <a:off x="0" y="0"/>
              <a:ext cx="4711570" cy="569881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849" y="5405886"/>
            <a:ext cx="3281509" cy="4375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905" r="3905"/>
          <a:stretch>
            <a:fillRect/>
          </a:stretch>
        </p:blipFill>
        <p:spPr>
          <a:xfrm>
            <a:off x="4285381" y="5405886"/>
            <a:ext cx="3025177" cy="4375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18596"/>
          <a:stretch>
            <a:fillRect/>
          </a:stretch>
        </p:blipFill>
        <p:spPr>
          <a:xfrm>
            <a:off x="7672508" y="5405886"/>
            <a:ext cx="2923633" cy="4375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031347" y="1438646"/>
            <a:ext cx="12225305" cy="2158403"/>
            <a:chOff x="0" y="0"/>
            <a:chExt cx="16300407" cy="2877870"/>
          </a:xfrm>
        </p:grpSpPr>
        <p:sp>
          <p:nvSpPr>
            <p:cNvPr id="10" name="TextBox 10"/>
            <p:cNvSpPr txBox="1"/>
            <p:nvPr/>
          </p:nvSpPr>
          <p:spPr>
            <a:xfrm>
              <a:off x="104854" y="-104775"/>
              <a:ext cx="16090700" cy="1203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86"/>
                </a:lnSpc>
              </a:pPr>
              <a:r>
                <a:rPr lang="en-US" sz="5418">
                  <a:solidFill>
                    <a:srgbClr val="000000"/>
                  </a:solidFill>
                  <a:latin typeface="Noto Serif Display Light"/>
                </a:rPr>
                <a:t>ZACZERPNĘLIŚMY TROCHĘ SZTUKI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24568"/>
              <a:ext cx="16300407" cy="1353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0"/>
                </a:lnSpc>
              </a:pPr>
              <a:r>
                <a:rPr lang="en-US" sz="6071">
                  <a:solidFill>
                    <a:srgbClr val="AF866C"/>
                  </a:solidFill>
                  <a:latin typeface="Brittany"/>
                </a:rPr>
                <a:t>czesto kontrowersyjnej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6725" y="3264975"/>
            <a:ext cx="149924" cy="243173"/>
            <a:chOff x="0" y="0"/>
            <a:chExt cx="199898" cy="324231"/>
          </a:xfrm>
        </p:grpSpPr>
        <p:sp>
          <p:nvSpPr>
            <p:cNvPr id="13" name="Freeform 13"/>
            <p:cNvSpPr/>
            <p:nvPr/>
          </p:nvSpPr>
          <p:spPr>
            <a:xfrm>
              <a:off x="50292" y="50673"/>
              <a:ext cx="98933" cy="222885"/>
            </a:xfrm>
            <a:custGeom>
              <a:avLst/>
              <a:gdLst/>
              <a:ahLst/>
              <a:cxnLst/>
              <a:rect l="l" t="t" r="r" b="b"/>
              <a:pathLst>
                <a:path w="98933" h="222885">
                  <a:moveTo>
                    <a:pt x="95123" y="40767"/>
                  </a:moveTo>
                  <a:cubicBezTo>
                    <a:pt x="75184" y="73533"/>
                    <a:pt x="70104" y="83312"/>
                    <a:pt x="66421" y="92456"/>
                  </a:cubicBezTo>
                  <a:cubicBezTo>
                    <a:pt x="62992" y="100838"/>
                    <a:pt x="59817" y="108839"/>
                    <a:pt x="58547" y="117348"/>
                  </a:cubicBezTo>
                  <a:cubicBezTo>
                    <a:pt x="57277" y="125984"/>
                    <a:pt x="58674" y="133985"/>
                    <a:pt x="58801" y="144272"/>
                  </a:cubicBezTo>
                  <a:cubicBezTo>
                    <a:pt x="58928" y="158242"/>
                    <a:pt x="59817" y="183642"/>
                    <a:pt x="59055" y="193548"/>
                  </a:cubicBezTo>
                  <a:cubicBezTo>
                    <a:pt x="58674" y="197866"/>
                    <a:pt x="58547" y="200025"/>
                    <a:pt x="57531" y="202946"/>
                  </a:cubicBezTo>
                  <a:cubicBezTo>
                    <a:pt x="56515" y="205867"/>
                    <a:pt x="54991" y="208788"/>
                    <a:pt x="53086" y="211328"/>
                  </a:cubicBezTo>
                  <a:cubicBezTo>
                    <a:pt x="51181" y="213741"/>
                    <a:pt x="48768" y="216027"/>
                    <a:pt x="46228" y="217805"/>
                  </a:cubicBezTo>
                  <a:cubicBezTo>
                    <a:pt x="43688" y="219583"/>
                    <a:pt x="40640" y="220980"/>
                    <a:pt x="37592" y="221742"/>
                  </a:cubicBezTo>
                  <a:cubicBezTo>
                    <a:pt x="34544" y="222504"/>
                    <a:pt x="31242" y="222885"/>
                    <a:pt x="28194" y="222758"/>
                  </a:cubicBezTo>
                  <a:cubicBezTo>
                    <a:pt x="25019" y="222631"/>
                    <a:pt x="21844" y="221869"/>
                    <a:pt x="18923" y="220726"/>
                  </a:cubicBezTo>
                  <a:cubicBezTo>
                    <a:pt x="16002" y="219583"/>
                    <a:pt x="13208" y="217932"/>
                    <a:pt x="10795" y="215900"/>
                  </a:cubicBezTo>
                  <a:cubicBezTo>
                    <a:pt x="8382" y="213868"/>
                    <a:pt x="6350" y="211328"/>
                    <a:pt x="4699" y="208661"/>
                  </a:cubicBezTo>
                  <a:cubicBezTo>
                    <a:pt x="3048" y="205994"/>
                    <a:pt x="1778" y="202946"/>
                    <a:pt x="1143" y="199898"/>
                  </a:cubicBezTo>
                  <a:cubicBezTo>
                    <a:pt x="508" y="196850"/>
                    <a:pt x="254" y="193548"/>
                    <a:pt x="635" y="190373"/>
                  </a:cubicBezTo>
                  <a:cubicBezTo>
                    <a:pt x="1016" y="187325"/>
                    <a:pt x="1905" y="184023"/>
                    <a:pt x="3175" y="181229"/>
                  </a:cubicBezTo>
                  <a:cubicBezTo>
                    <a:pt x="4445" y="178435"/>
                    <a:pt x="6350" y="175768"/>
                    <a:pt x="8509" y="173482"/>
                  </a:cubicBezTo>
                  <a:cubicBezTo>
                    <a:pt x="10668" y="171196"/>
                    <a:pt x="13208" y="169164"/>
                    <a:pt x="16002" y="167640"/>
                  </a:cubicBezTo>
                  <a:cubicBezTo>
                    <a:pt x="18796" y="166243"/>
                    <a:pt x="21971" y="165227"/>
                    <a:pt x="25019" y="164719"/>
                  </a:cubicBezTo>
                  <a:cubicBezTo>
                    <a:pt x="28067" y="164211"/>
                    <a:pt x="31496" y="164211"/>
                    <a:pt x="34544" y="164719"/>
                  </a:cubicBezTo>
                  <a:cubicBezTo>
                    <a:pt x="37592" y="165227"/>
                    <a:pt x="40640" y="166370"/>
                    <a:pt x="43434" y="167767"/>
                  </a:cubicBezTo>
                  <a:cubicBezTo>
                    <a:pt x="46228" y="169291"/>
                    <a:pt x="48895" y="171196"/>
                    <a:pt x="51054" y="173482"/>
                  </a:cubicBezTo>
                  <a:cubicBezTo>
                    <a:pt x="53213" y="175768"/>
                    <a:pt x="55118" y="178435"/>
                    <a:pt x="56388" y="181229"/>
                  </a:cubicBezTo>
                  <a:cubicBezTo>
                    <a:pt x="57658" y="184023"/>
                    <a:pt x="58547" y="187325"/>
                    <a:pt x="58928" y="190373"/>
                  </a:cubicBezTo>
                  <a:cubicBezTo>
                    <a:pt x="59309" y="193548"/>
                    <a:pt x="58928" y="196850"/>
                    <a:pt x="58293" y="199898"/>
                  </a:cubicBezTo>
                  <a:cubicBezTo>
                    <a:pt x="57658" y="202946"/>
                    <a:pt x="56388" y="205994"/>
                    <a:pt x="54864" y="208661"/>
                  </a:cubicBezTo>
                  <a:cubicBezTo>
                    <a:pt x="53213" y="211328"/>
                    <a:pt x="51181" y="213868"/>
                    <a:pt x="48768" y="215900"/>
                  </a:cubicBezTo>
                  <a:cubicBezTo>
                    <a:pt x="46355" y="217932"/>
                    <a:pt x="43561" y="219583"/>
                    <a:pt x="40640" y="220726"/>
                  </a:cubicBezTo>
                  <a:cubicBezTo>
                    <a:pt x="37719" y="221869"/>
                    <a:pt x="34544" y="222631"/>
                    <a:pt x="31369" y="222758"/>
                  </a:cubicBezTo>
                  <a:cubicBezTo>
                    <a:pt x="28321" y="222885"/>
                    <a:pt x="25019" y="222504"/>
                    <a:pt x="21971" y="221742"/>
                  </a:cubicBezTo>
                  <a:cubicBezTo>
                    <a:pt x="18923" y="220980"/>
                    <a:pt x="15875" y="219583"/>
                    <a:pt x="13335" y="217805"/>
                  </a:cubicBezTo>
                  <a:cubicBezTo>
                    <a:pt x="10795" y="216027"/>
                    <a:pt x="8382" y="213741"/>
                    <a:pt x="6477" y="211328"/>
                  </a:cubicBezTo>
                  <a:cubicBezTo>
                    <a:pt x="4572" y="208788"/>
                    <a:pt x="3048" y="205867"/>
                    <a:pt x="2032" y="202946"/>
                  </a:cubicBezTo>
                  <a:cubicBezTo>
                    <a:pt x="1016" y="200025"/>
                    <a:pt x="508" y="193548"/>
                    <a:pt x="508" y="193548"/>
                  </a:cubicBezTo>
                  <a:cubicBezTo>
                    <a:pt x="508" y="193548"/>
                    <a:pt x="0" y="147701"/>
                    <a:pt x="1143" y="130048"/>
                  </a:cubicBezTo>
                  <a:cubicBezTo>
                    <a:pt x="1905" y="117221"/>
                    <a:pt x="1778" y="107823"/>
                    <a:pt x="4953" y="97028"/>
                  </a:cubicBezTo>
                  <a:cubicBezTo>
                    <a:pt x="8255" y="85471"/>
                    <a:pt x="15875" y="73533"/>
                    <a:pt x="21209" y="63119"/>
                  </a:cubicBezTo>
                  <a:cubicBezTo>
                    <a:pt x="25908" y="53975"/>
                    <a:pt x="30226" y="46101"/>
                    <a:pt x="34925" y="37719"/>
                  </a:cubicBezTo>
                  <a:cubicBezTo>
                    <a:pt x="39624" y="29464"/>
                    <a:pt x="45720" y="18161"/>
                    <a:pt x="49149" y="13081"/>
                  </a:cubicBezTo>
                  <a:cubicBezTo>
                    <a:pt x="50800" y="10668"/>
                    <a:pt x="51562" y="9525"/>
                    <a:pt x="53086" y="8001"/>
                  </a:cubicBezTo>
                  <a:cubicBezTo>
                    <a:pt x="54610" y="6477"/>
                    <a:pt x="56388" y="5207"/>
                    <a:pt x="58166" y="4064"/>
                  </a:cubicBezTo>
                  <a:cubicBezTo>
                    <a:pt x="59944" y="2921"/>
                    <a:pt x="61976" y="2032"/>
                    <a:pt x="64008" y="1397"/>
                  </a:cubicBezTo>
                  <a:cubicBezTo>
                    <a:pt x="66040" y="762"/>
                    <a:pt x="68199" y="254"/>
                    <a:pt x="70358" y="127"/>
                  </a:cubicBezTo>
                  <a:cubicBezTo>
                    <a:pt x="72517" y="0"/>
                    <a:pt x="74676" y="127"/>
                    <a:pt x="76835" y="508"/>
                  </a:cubicBezTo>
                  <a:cubicBezTo>
                    <a:pt x="78994" y="889"/>
                    <a:pt x="81153" y="1524"/>
                    <a:pt x="83058" y="2413"/>
                  </a:cubicBezTo>
                  <a:cubicBezTo>
                    <a:pt x="84963" y="3302"/>
                    <a:pt x="86868" y="4445"/>
                    <a:pt x="88519" y="5715"/>
                  </a:cubicBezTo>
                  <a:cubicBezTo>
                    <a:pt x="90170" y="6985"/>
                    <a:pt x="91821" y="8636"/>
                    <a:pt x="93091" y="10287"/>
                  </a:cubicBezTo>
                  <a:cubicBezTo>
                    <a:pt x="94488" y="11938"/>
                    <a:pt x="95631" y="13970"/>
                    <a:pt x="96520" y="15875"/>
                  </a:cubicBezTo>
                  <a:cubicBezTo>
                    <a:pt x="97409" y="17780"/>
                    <a:pt x="98044" y="19939"/>
                    <a:pt x="98425" y="21971"/>
                  </a:cubicBezTo>
                  <a:cubicBezTo>
                    <a:pt x="98806" y="24130"/>
                    <a:pt x="98933" y="26289"/>
                    <a:pt x="98806" y="28448"/>
                  </a:cubicBezTo>
                  <a:cubicBezTo>
                    <a:pt x="98679" y="30607"/>
                    <a:pt x="98298" y="32766"/>
                    <a:pt x="97663" y="34798"/>
                  </a:cubicBezTo>
                  <a:cubicBezTo>
                    <a:pt x="97028" y="36830"/>
                    <a:pt x="95123" y="40767"/>
                    <a:pt x="95123" y="40767"/>
                  </a:cubicBezTo>
                </a:path>
              </a:pathLst>
            </a:custGeom>
            <a:solidFill>
              <a:srgbClr val="AF866C"/>
            </a:solidFill>
            <a:ln>
              <a:noFill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Niestandardowy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 erasmus+ hiszpania, MALAGA 2-29 PAŻDZIERNIK 2022</dc:title>
  <cp:revision>2</cp:revision>
  <dcterms:created xsi:type="dcterms:W3CDTF">2006-08-16T00:00:00Z</dcterms:created>
  <dcterms:modified xsi:type="dcterms:W3CDTF">2023-03-28T16:05:11Z</dcterms:modified>
  <dc:identifier>DAFebLGSazw</dc:identifier>
</cp:coreProperties>
</file>