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7620000" cy="5715000"/>
  <p:notesSz cx="6858000" cy="9144000"/>
  <p:embeddedFontLst>
    <p:embeddedFont>
      <p:font typeface="Abhaya Libre Regular Bold" panose="020B0604020202020204" charset="0"/>
      <p:regular r:id="rId11"/>
    </p:embeddedFont>
    <p:embeddedFont>
      <p:font typeface="Abhaya Libre Regular Bold Italics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Eczar SemiBold" panose="020B0604020202020204" charset="0"/>
      <p:regular r:id="rId17"/>
    </p:embeddedFont>
    <p:embeddedFont>
      <p:font typeface="Eczar SemiBold Bold" panose="020B0604020202020204" charset="0"/>
      <p:regular r:id="rId18"/>
    </p:embeddedFont>
    <p:embeddedFont>
      <p:font typeface="Open Sans Bold" panose="020B0806030504020204" pitchFamily="34" charset="0"/>
      <p:regular r:id="rId19"/>
      <p:bold r:id="rId20"/>
    </p:embeddedFont>
    <p:embeddedFont>
      <p:font typeface="Open Sans Bold Italics" panose="020B0604020202020204" charset="0"/>
      <p:regular r:id="rId21"/>
    </p:embeddedFont>
    <p:embeddedFont>
      <p:font typeface="Open Sans Italics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FA25DA-2029-1FD3-2370-F55D216C2C07}" v="1" dt="2023-03-28T19:19:40.9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7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8.jpeg"/><Relationship Id="rId7" Type="http://schemas.openxmlformats.org/officeDocument/2006/relationships/image" Target="../media/image9.jpeg"/><Relationship Id="rId12" Type="http://schemas.openxmlformats.org/officeDocument/2006/relationships/image" Target="../media/image2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5.jpeg"/><Relationship Id="rId5" Type="http://schemas.openxmlformats.org/officeDocument/2006/relationships/image" Target="../media/image20.svg"/><Relationship Id="rId10" Type="http://schemas.openxmlformats.org/officeDocument/2006/relationships/image" Target="../media/image24.jpe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9283" t="23722" r="1102" b="31494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00629" y="211288"/>
            <a:ext cx="6418742" cy="5292424"/>
            <a:chOff x="0" y="0"/>
            <a:chExt cx="7085277" cy="5842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085278" cy="5842000"/>
            </a:xfrm>
            <a:custGeom>
              <a:avLst/>
              <a:gdLst/>
              <a:ahLst/>
              <a:cxnLst/>
              <a:rect l="l" t="t" r="r" b="b"/>
              <a:pathLst>
                <a:path w="7085278" h="5842000">
                  <a:moveTo>
                    <a:pt x="6860487" y="342900"/>
                  </a:moveTo>
                  <a:lnTo>
                    <a:pt x="6860487" y="251460"/>
                  </a:lnTo>
                  <a:lnTo>
                    <a:pt x="7085278" y="251460"/>
                  </a:lnTo>
                  <a:lnTo>
                    <a:pt x="7085278" y="226060"/>
                  </a:lnTo>
                  <a:lnTo>
                    <a:pt x="6860487" y="226060"/>
                  </a:lnTo>
                  <a:lnTo>
                    <a:pt x="6860487" y="0"/>
                  </a:lnTo>
                  <a:lnTo>
                    <a:pt x="6835087" y="0"/>
                  </a:lnTo>
                  <a:lnTo>
                    <a:pt x="6835087" y="226060"/>
                  </a:lnTo>
                  <a:lnTo>
                    <a:pt x="251460" y="226060"/>
                  </a:lnTo>
                  <a:lnTo>
                    <a:pt x="251460" y="0"/>
                  </a:lnTo>
                  <a:lnTo>
                    <a:pt x="226060" y="0"/>
                  </a:lnTo>
                  <a:lnTo>
                    <a:pt x="226060" y="226060"/>
                  </a:lnTo>
                  <a:lnTo>
                    <a:pt x="0" y="226060"/>
                  </a:lnTo>
                  <a:lnTo>
                    <a:pt x="0" y="251460"/>
                  </a:lnTo>
                  <a:lnTo>
                    <a:pt x="226060" y="251460"/>
                  </a:lnTo>
                  <a:lnTo>
                    <a:pt x="226060" y="5590540"/>
                  </a:lnTo>
                  <a:lnTo>
                    <a:pt x="0" y="5590540"/>
                  </a:lnTo>
                  <a:lnTo>
                    <a:pt x="0" y="5615940"/>
                  </a:lnTo>
                  <a:lnTo>
                    <a:pt x="226060" y="5615940"/>
                  </a:lnTo>
                  <a:lnTo>
                    <a:pt x="226060" y="5842000"/>
                  </a:lnTo>
                  <a:lnTo>
                    <a:pt x="251460" y="5842000"/>
                  </a:lnTo>
                  <a:lnTo>
                    <a:pt x="251460" y="5615940"/>
                  </a:lnTo>
                  <a:lnTo>
                    <a:pt x="6835087" y="5615940"/>
                  </a:lnTo>
                  <a:lnTo>
                    <a:pt x="6835087" y="5842000"/>
                  </a:lnTo>
                  <a:lnTo>
                    <a:pt x="6860487" y="5842000"/>
                  </a:lnTo>
                  <a:lnTo>
                    <a:pt x="6860487" y="5615940"/>
                  </a:lnTo>
                  <a:lnTo>
                    <a:pt x="7085278" y="5615940"/>
                  </a:lnTo>
                  <a:lnTo>
                    <a:pt x="7085278" y="5590540"/>
                  </a:lnTo>
                  <a:lnTo>
                    <a:pt x="6860487" y="5590540"/>
                  </a:lnTo>
                  <a:lnTo>
                    <a:pt x="6860487" y="342900"/>
                  </a:lnTo>
                  <a:lnTo>
                    <a:pt x="6860487" y="342900"/>
                  </a:lnTo>
                  <a:close/>
                  <a:moveTo>
                    <a:pt x="6835087" y="342900"/>
                  </a:moveTo>
                  <a:lnTo>
                    <a:pt x="6835087" y="5590540"/>
                  </a:lnTo>
                  <a:lnTo>
                    <a:pt x="251460" y="5590540"/>
                  </a:lnTo>
                  <a:lnTo>
                    <a:pt x="251460" y="251460"/>
                  </a:lnTo>
                  <a:lnTo>
                    <a:pt x="6835087" y="251460"/>
                  </a:lnTo>
                  <a:lnTo>
                    <a:pt x="6835087" y="342900"/>
                  </a:lnTo>
                  <a:lnTo>
                    <a:pt x="6835087" y="3429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600629" y="1005616"/>
            <a:ext cx="6449011" cy="21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15"/>
              </a:lnSpc>
            </a:pPr>
            <a:r>
              <a:rPr lang="en-US" sz="4843">
                <a:solidFill>
                  <a:srgbClr val="FFFFFF"/>
                </a:solidFill>
                <a:latin typeface="Abhaya Libre Regular Bold"/>
              </a:rPr>
              <a:t>ERASMUS+ PRAKTYKI FOTOGRAFICZNE </a:t>
            </a:r>
          </a:p>
          <a:p>
            <a:pPr algn="ctr">
              <a:lnSpc>
                <a:spcPts val="5715"/>
              </a:lnSpc>
            </a:pPr>
            <a:endParaRPr lang="en-US" sz="4843">
              <a:solidFill>
                <a:srgbClr val="FFFFFF"/>
              </a:solidFill>
              <a:latin typeface="Abhaya Libre Regular Bold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00565" y="2502864"/>
            <a:ext cx="3048000" cy="52235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00629" y="3169775"/>
            <a:ext cx="6447871" cy="338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5"/>
              </a:lnSpc>
            </a:pPr>
            <a:r>
              <a:rPr lang="en-US" sz="2208" spc="640">
                <a:solidFill>
                  <a:srgbClr val="000000"/>
                </a:solidFill>
                <a:latin typeface="Abhaya Libre Regular Bold Italics"/>
              </a:rPr>
              <a:t>MALAGA PAŹDZIERNIK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4476">
            <a:off x="1625258" y="3492542"/>
            <a:ext cx="4354289" cy="0"/>
          </a:xfrm>
          <a:prstGeom prst="line">
            <a:avLst/>
          </a:prstGeom>
          <a:ln w="9525" cap="flat">
            <a:solidFill>
              <a:srgbClr val="000001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926" r="3926"/>
          <a:stretch>
            <a:fillRect/>
          </a:stretch>
        </p:blipFill>
        <p:spPr>
          <a:xfrm>
            <a:off x="686642" y="3287452"/>
            <a:ext cx="2745579" cy="198635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74613" y="1242824"/>
            <a:ext cx="2097352" cy="314602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513467">
            <a:off x="532931" y="-462649"/>
            <a:ext cx="1019625" cy="22860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810000" y="4553067"/>
            <a:ext cx="3826578" cy="890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13"/>
              </a:lnSpc>
            </a:pPr>
            <a:r>
              <a:rPr lang="en-US" sz="1724">
                <a:solidFill>
                  <a:srgbClr val="000000"/>
                </a:solidFill>
                <a:latin typeface="Open Sans Bold Italics"/>
              </a:rPr>
              <a:t>Zajmowałyśmy się tam fotografowaniem pokoi i należącej do hostelu restauracji.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99204" y="1214249"/>
            <a:ext cx="3033017" cy="2560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9"/>
              </a:lnSpc>
            </a:pPr>
            <a:r>
              <a:rPr lang="en-US" sz="1842">
                <a:solidFill>
                  <a:srgbClr val="000000"/>
                </a:solidFill>
                <a:latin typeface="Open Sans Bold Italics"/>
              </a:rPr>
              <a:t>Nasze praktyki odbywały się w południowej części Hiszpanii - w miejscowości Malaga. Główna siedziba praktyk znajdowała się w hostelu Soho.</a:t>
            </a:r>
          </a:p>
          <a:p>
            <a:pPr algn="ctr">
              <a:lnSpc>
                <a:spcPts val="2579"/>
              </a:lnSpc>
            </a:pPr>
            <a:r>
              <a:rPr lang="en-US" sz="1842">
                <a:solidFill>
                  <a:srgbClr val="000000"/>
                </a:solidFill>
                <a:latin typeface="Eczar SemiBold"/>
              </a:rPr>
              <a:t>. </a:t>
            </a:r>
          </a:p>
          <a:p>
            <a:pPr algn="ctr">
              <a:lnSpc>
                <a:spcPts val="2579"/>
              </a:lnSpc>
            </a:pPr>
            <a:endParaRPr lang="en-US" sz="1842">
              <a:solidFill>
                <a:srgbClr val="000000"/>
              </a:solidFill>
              <a:latin typeface="Eczar Semi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171492" y="196368"/>
            <a:ext cx="5342143" cy="853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00"/>
              </a:lnSpc>
            </a:pPr>
            <a:r>
              <a:rPr lang="en-US" sz="4857">
                <a:solidFill>
                  <a:srgbClr val="000000"/>
                </a:solidFill>
                <a:latin typeface="Abhaya Libre Regular Bold"/>
              </a:rPr>
              <a:t>NASZE PRAKTYKI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4623" b="4623"/>
          <a:stretch>
            <a:fillRect/>
          </a:stretch>
        </p:blipFill>
        <p:spPr>
          <a:xfrm>
            <a:off x="932321" y="1842906"/>
            <a:ext cx="1766219" cy="240434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11554" b="11554"/>
          <a:stretch>
            <a:fillRect/>
          </a:stretch>
        </p:blipFill>
        <p:spPr>
          <a:xfrm>
            <a:off x="2908860" y="1832927"/>
            <a:ext cx="1766219" cy="24143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t="11554" b="11554"/>
          <a:stretch>
            <a:fillRect/>
          </a:stretch>
        </p:blipFill>
        <p:spPr>
          <a:xfrm>
            <a:off x="4885400" y="1824500"/>
            <a:ext cx="1766219" cy="241432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72389" y="3429000"/>
            <a:ext cx="1019625" cy="2286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9931878">
            <a:off x="6674532" y="-72843"/>
            <a:ext cx="1088116" cy="243955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3348" y="80347"/>
            <a:ext cx="6945152" cy="1397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0"/>
              </a:lnSpc>
            </a:pPr>
            <a:r>
              <a:rPr lang="en-US" sz="1992">
                <a:solidFill>
                  <a:srgbClr val="000000"/>
                </a:solidFill>
                <a:latin typeface="Open Sans Bold Italics"/>
              </a:rPr>
              <a:t>Dodatkowo przydzielone zostały nam inne ciekawe miejsca, które musiałyśmy odwiedzić podczas naszego pobytu w Maladze. Były to m. im. restauracja Ciao, hotel Feel Soho lub słynna Alcazaba.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37424" y="4558304"/>
            <a:ext cx="7394604" cy="989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8"/>
              </a:lnSpc>
            </a:pPr>
            <a:r>
              <a:rPr lang="en-US" sz="1913">
                <a:solidFill>
                  <a:srgbClr val="000000"/>
                </a:solidFill>
                <a:latin typeface="Open Sans Bold Italics"/>
              </a:rPr>
              <a:t>Po wykonaniu zdjęć zajmowałyśmy się katalogowaniem i obróbką wykonanych fotografii, które następnie wys</a:t>
            </a:r>
            <a:r>
              <a:rPr lang="en-US" sz="1913">
                <a:solidFill>
                  <a:srgbClr val="000000"/>
                </a:solidFill>
                <a:latin typeface="Open Sans Bold"/>
              </a:rPr>
              <a:t>yłałyśmy drogą mailową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848784" y="1622212"/>
            <a:ext cx="2470576" cy="2470576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-166503" y="724995"/>
            <a:ext cx="2207022" cy="220702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5035222" y="3202979"/>
            <a:ext cx="2848758" cy="2848758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-166503" y="3202979"/>
            <a:ext cx="3018286" cy="3018286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150918" y="-511628"/>
            <a:ext cx="2617366" cy="261736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02785" y="1213759"/>
            <a:ext cx="2617366" cy="261736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383390">
            <a:off x="3362739" y="3873325"/>
            <a:ext cx="1019625" cy="22860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813532" y="300075"/>
            <a:ext cx="5806468" cy="1166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0"/>
              </a:lnSpc>
            </a:pPr>
            <a:r>
              <a:rPr lang="en-US" sz="3357">
                <a:solidFill>
                  <a:srgbClr val="000000"/>
                </a:solidFill>
                <a:latin typeface="Abhaya Libre Regular Bold Italics"/>
              </a:rPr>
              <a:t>CO NAM DAŁY PRAKTYKI W ERASMUSIE?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0484" y="1086944"/>
            <a:ext cx="1753048" cy="1435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28"/>
              </a:lnSpc>
            </a:pPr>
            <a:r>
              <a:rPr lang="en-US" sz="2734">
                <a:solidFill>
                  <a:srgbClr val="FFFFFF"/>
                </a:solidFill>
                <a:latin typeface="Eczar SemiBold Bold"/>
              </a:rPr>
              <a:t>umiejętność pracy w grupie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933549" y="2048588"/>
            <a:ext cx="2186746" cy="1709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4"/>
              </a:lnSpc>
            </a:pPr>
            <a:r>
              <a:rPr lang="en-US" sz="2438">
                <a:solidFill>
                  <a:srgbClr val="FFFFFF"/>
                </a:solidFill>
                <a:latin typeface="Eczar SemiBold"/>
              </a:rPr>
              <a:t>zwiększenie kreatywności i pewności siebie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-24602" y="3585756"/>
            <a:ext cx="2734484" cy="1930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5"/>
              </a:lnSpc>
            </a:pPr>
            <a:r>
              <a:rPr lang="en-US" sz="2196">
                <a:solidFill>
                  <a:srgbClr val="FFFFFF"/>
                </a:solidFill>
                <a:latin typeface="Eczar SemiBold"/>
              </a:rPr>
              <a:t>umiejętność wykonywania fotografii w ciężkich warunkach oświetleniowych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319360" y="3657375"/>
            <a:ext cx="2168952" cy="185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1"/>
              </a:lnSpc>
            </a:pPr>
            <a:r>
              <a:rPr lang="en-US" sz="2665">
                <a:solidFill>
                  <a:srgbClr val="FFFFFF"/>
                </a:solidFill>
                <a:latin typeface="Eczar SemiBold"/>
              </a:rPr>
              <a:t>nowe spojrzenie na obróbkę cyfrową zdjęć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56677" y="-208598"/>
            <a:ext cx="2211185" cy="2286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433531" y="3894749"/>
            <a:ext cx="2675106" cy="2286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08797" y="1522940"/>
            <a:ext cx="6802407" cy="3747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3"/>
              </a:lnSpc>
            </a:pPr>
            <a:r>
              <a:rPr lang="en-US" sz="1809">
                <a:solidFill>
                  <a:srgbClr val="000000"/>
                </a:solidFill>
                <a:latin typeface="Open Sans Bold Italics"/>
              </a:rPr>
              <a:t>Podczas naszego pobytu w Maladze każdy z nas musiał zadbać o samego siebie pod względem wyżywienia. </a:t>
            </a:r>
          </a:p>
          <a:p>
            <a:pPr algn="ctr">
              <a:lnSpc>
                <a:spcPts val="2533"/>
              </a:lnSpc>
            </a:pPr>
            <a:r>
              <a:rPr lang="en-US" sz="1809">
                <a:solidFill>
                  <a:srgbClr val="000000"/>
                </a:solidFill>
                <a:latin typeface="Open Sans Bold Italics"/>
              </a:rPr>
              <a:t>Zazwyczaj z samego rana udawaliśmy się na pobliski targ, aby zrobić zakupy. Po powrocie przyrządzaliśmy  śniadanie i przygotowywaliśmy się na praktyki. </a:t>
            </a:r>
          </a:p>
          <a:p>
            <a:pPr algn="ctr">
              <a:lnSpc>
                <a:spcPts val="2533"/>
              </a:lnSpc>
            </a:pPr>
            <a:r>
              <a:rPr lang="en-US" sz="1809">
                <a:solidFill>
                  <a:srgbClr val="000000"/>
                </a:solidFill>
                <a:latin typeface="Open Sans Bold Italics"/>
              </a:rPr>
              <a:t> Kiedy każdy z nas wykonał swoje obowiązki i wrócił do domu robiliśmy obiad i zastanawialiśmy się co dalej? Możliwości było bardzo wiele. Zazwyczaj udawaliśmy się na długie spacery poznając zakamarki Malagi. Próbowaliśmy regionalnych specjałów i doznawaliśmy ekspresywnej kultury Hiszpanii. Wieczorami udawaliśmy się na pobliską plażę, aby zaznać trochę słońca... 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6677953" y="350202"/>
            <a:ext cx="741094" cy="166153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617040">
            <a:off x="443702" y="4484903"/>
            <a:ext cx="810428" cy="181698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70982" y="-2952"/>
            <a:ext cx="5922169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Abhaya Libre Regular Bold"/>
              </a:rPr>
              <a:t>NASZ TYPOWY DZIEŃ...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8054" b="18054"/>
          <a:stretch>
            <a:fillRect/>
          </a:stretch>
        </p:blipFill>
        <p:spPr>
          <a:xfrm>
            <a:off x="2634239" y="1841286"/>
            <a:ext cx="2349134" cy="200118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21103" b="21103"/>
          <a:stretch>
            <a:fillRect/>
          </a:stretch>
        </p:blipFill>
        <p:spPr>
          <a:xfrm>
            <a:off x="5049953" y="-182148"/>
            <a:ext cx="2538147" cy="195581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877551" y="4441369"/>
            <a:ext cx="770095" cy="77662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28921" y="-182148"/>
            <a:ext cx="2596486" cy="6135612"/>
            <a:chOff x="0" y="0"/>
            <a:chExt cx="3461981" cy="818081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/>
            <a:srcRect t="37035" b="19749"/>
            <a:stretch>
              <a:fillRect/>
            </a:stretch>
          </p:blipFill>
          <p:spPr>
            <a:xfrm>
              <a:off x="0" y="0"/>
              <a:ext cx="3461981" cy="2659735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7"/>
            <a:srcRect t="28392" b="28392"/>
            <a:stretch>
              <a:fillRect/>
            </a:stretch>
          </p:blipFill>
          <p:spPr>
            <a:xfrm>
              <a:off x="0" y="2760541"/>
              <a:ext cx="3461981" cy="2659735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8"/>
            <a:srcRect t="28392" b="28392"/>
            <a:stretch>
              <a:fillRect/>
            </a:stretch>
          </p:blipFill>
          <p:spPr>
            <a:xfrm>
              <a:off x="0" y="5521082"/>
              <a:ext cx="3461981" cy="2659735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 l="8353" t="21535" r="52505" b="44830"/>
          <a:stretch>
            <a:fillRect/>
          </a:stretch>
        </p:blipFill>
        <p:spPr>
          <a:xfrm>
            <a:off x="2634829" y="-204134"/>
            <a:ext cx="2350659" cy="19720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 t="26224" b="26224"/>
          <a:stretch>
            <a:fillRect/>
          </a:stretch>
        </p:blipFill>
        <p:spPr>
          <a:xfrm>
            <a:off x="2634829" y="3916891"/>
            <a:ext cx="2350659" cy="19871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rcRect t="27826" b="27826"/>
          <a:stretch>
            <a:fillRect/>
          </a:stretch>
        </p:blipFill>
        <p:spPr>
          <a:xfrm>
            <a:off x="5064588" y="1841286"/>
            <a:ext cx="2539672" cy="200224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rcRect t="6319" b="18629"/>
          <a:stretch>
            <a:fillRect/>
          </a:stretch>
        </p:blipFill>
        <p:spPr>
          <a:xfrm>
            <a:off x="2634829" y="-587160"/>
            <a:ext cx="2350659" cy="235224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rcRect t="52902" b="3249"/>
          <a:stretch>
            <a:fillRect/>
          </a:stretch>
        </p:blipFill>
        <p:spPr>
          <a:xfrm>
            <a:off x="5070852" y="3916891"/>
            <a:ext cx="2549148" cy="19871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468" y="-71591"/>
            <a:ext cx="3721172" cy="2891747"/>
          </a:xfrm>
          <a:prstGeom prst="rect">
            <a:avLst/>
          </a:prstGeom>
          <a:solidFill>
            <a:srgbClr val="FFCFC2"/>
          </a:solidFill>
        </p:spPr>
      </p:sp>
      <p:sp>
        <p:nvSpPr>
          <p:cNvPr id="3" name="AutoShape 3"/>
          <p:cNvSpPr/>
          <p:nvPr/>
        </p:nvSpPr>
        <p:spPr>
          <a:xfrm>
            <a:off x="3898828" y="2926597"/>
            <a:ext cx="3721172" cy="2891747"/>
          </a:xfrm>
          <a:prstGeom prst="rect">
            <a:avLst/>
          </a:prstGeom>
          <a:solidFill>
            <a:srgbClr val="6D747B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20025" b="20025"/>
          <a:stretch>
            <a:fillRect/>
          </a:stretch>
        </p:blipFill>
        <p:spPr>
          <a:xfrm>
            <a:off x="0" y="2926597"/>
            <a:ext cx="3781639" cy="302272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15317" t="30485" b="33820"/>
          <a:stretch>
            <a:fillRect/>
          </a:stretch>
        </p:blipFill>
        <p:spPr>
          <a:xfrm>
            <a:off x="3898828" y="2926597"/>
            <a:ext cx="3721172" cy="27884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t="20962" b="24183"/>
          <a:stretch>
            <a:fillRect/>
          </a:stretch>
        </p:blipFill>
        <p:spPr>
          <a:xfrm>
            <a:off x="-172162" y="-71591"/>
            <a:ext cx="3953801" cy="28917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857268">
            <a:off x="6245405" y="1783597"/>
            <a:ext cx="1019625" cy="22860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71500" y="14480"/>
            <a:ext cx="6827299" cy="823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6"/>
              </a:lnSpc>
            </a:pPr>
            <a:r>
              <a:rPr lang="en-US" sz="4754">
                <a:solidFill>
                  <a:srgbClr val="000000"/>
                </a:solidFill>
                <a:latin typeface="Abhaya Libre Regular Bold"/>
              </a:rPr>
              <a:t>WYCIECZKA DO CORDOBY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985149" y="790566"/>
            <a:ext cx="3499970" cy="1955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8"/>
              </a:lnSpc>
            </a:pPr>
            <a:r>
              <a:rPr lang="en-US" sz="1870">
                <a:solidFill>
                  <a:srgbClr val="000000"/>
                </a:solidFill>
                <a:latin typeface="Open Sans Bold Italics"/>
              </a:rPr>
              <a:t>Erasmus zorganizował nam wycieczkę do miasta jakim jest Cordoba. Przewodnik oprowadził nas po mieście i opowiedział o jego ciekawej historii.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01820" y="3555793"/>
            <a:ext cx="1019625" cy="2286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285598">
            <a:off x="170337" y="1381551"/>
            <a:ext cx="1019625" cy="2286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253940">
            <a:off x="6399359" y="3555793"/>
            <a:ext cx="1019625" cy="22860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11633" y="2467401"/>
            <a:ext cx="5569070" cy="2231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4"/>
              </a:lnSpc>
            </a:pPr>
            <a:r>
              <a:rPr lang="en-US" sz="2524">
                <a:solidFill>
                  <a:srgbClr val="000000"/>
                </a:solidFill>
                <a:latin typeface="Open Sans Italics"/>
              </a:rPr>
              <a:t>poprawa znajmości językowych</a:t>
            </a:r>
          </a:p>
          <a:p>
            <a:pPr algn="ctr">
              <a:lnSpc>
                <a:spcPts val="3534"/>
              </a:lnSpc>
            </a:pPr>
            <a:r>
              <a:rPr lang="en-US" sz="2524">
                <a:solidFill>
                  <a:srgbClr val="000000"/>
                </a:solidFill>
                <a:latin typeface="Open Sans Italics"/>
              </a:rPr>
              <a:t>poznanie nowej kultury i obyczajów</a:t>
            </a:r>
          </a:p>
          <a:p>
            <a:pPr algn="ctr">
              <a:lnSpc>
                <a:spcPts val="3534"/>
              </a:lnSpc>
            </a:pPr>
            <a:r>
              <a:rPr lang="en-US" sz="2524">
                <a:solidFill>
                  <a:srgbClr val="000000"/>
                </a:solidFill>
                <a:latin typeface="Open Sans Italics"/>
              </a:rPr>
              <a:t>nowe znajomości</a:t>
            </a:r>
          </a:p>
          <a:p>
            <a:pPr algn="ctr">
              <a:lnSpc>
                <a:spcPts val="3534"/>
              </a:lnSpc>
            </a:pPr>
            <a:r>
              <a:rPr lang="en-US" sz="2524">
                <a:solidFill>
                  <a:srgbClr val="000000"/>
                </a:solidFill>
                <a:latin typeface="Open Sans Italics"/>
              </a:rPr>
              <a:t>przedsmak samodzielności</a:t>
            </a:r>
          </a:p>
          <a:p>
            <a:pPr algn="ctr">
              <a:lnSpc>
                <a:spcPts val="3534"/>
              </a:lnSpc>
            </a:pPr>
            <a:r>
              <a:rPr lang="en-US" sz="2524">
                <a:solidFill>
                  <a:srgbClr val="000000"/>
                </a:solidFill>
                <a:latin typeface="Open Sans Italics"/>
              </a:rPr>
              <a:t>radzenie sobie ze stresem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-113832" y="574964"/>
            <a:ext cx="7620000" cy="1678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Abhaya Libre Regular Bold"/>
              </a:rPr>
              <a:t>DODATKOWE KORZYŚCI Z WYJAZDU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35634" y="1174744"/>
            <a:ext cx="2617366" cy="26173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586740">
            <a:off x="6399522" y="3576320"/>
            <a:ext cx="1019625" cy="2286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335634" y="1992572"/>
            <a:ext cx="2948732" cy="915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Abhaya Libre Regular Bold"/>
              </a:rPr>
              <a:t>Dziękujemy za uwagę.</a:t>
            </a:r>
          </a:p>
          <a:p>
            <a:pPr algn="ctr">
              <a:lnSpc>
                <a:spcPts val="3640"/>
              </a:lnSpc>
            </a:pPr>
            <a:endParaRPr lang="en-US" sz="2600">
              <a:solidFill>
                <a:srgbClr val="000000"/>
              </a:solidFill>
              <a:latin typeface="Abhaya Libre Regular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465686" y="4475869"/>
            <a:ext cx="3637359" cy="915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Abhaya Libre Regular Bold"/>
              </a:rPr>
              <a:t>Wiktoria Jojko</a:t>
            </a:r>
          </a:p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Abhaya Libre Regular Bold"/>
              </a:rPr>
              <a:t>Martyna Żwak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Niestandardowy</PresentationFormat>
  <Paragraphs>0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PRAKTYKI FOTOGRAFICZNE</dc:title>
  <cp:revision>3</cp:revision>
  <dcterms:created xsi:type="dcterms:W3CDTF">2006-08-16T00:00:00Z</dcterms:created>
  <dcterms:modified xsi:type="dcterms:W3CDTF">2023-03-28T19:20:00Z</dcterms:modified>
  <dc:identifier>DAFeVNQmttg</dc:identifier>
</cp:coreProperties>
</file>