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</p:sldIdLst>
  <p:sldSz cx="18288000" cy="10287000"/>
  <p:notesSz cx="6858000" cy="9144000"/>
  <p:embeddedFontLst>
    <p:embeddedFont>
      <p:font typeface="Aileron Thin" charset="1" panose="00000300000000000000"/>
      <p:regular r:id="rId6"/>
    </p:embeddedFont>
    <p:embeddedFont>
      <p:font typeface="Aileron Thin Bold" charset="1" panose="00000400000000000000"/>
      <p:regular r:id="rId7"/>
    </p:embeddedFont>
    <p:embeddedFont>
      <p:font typeface="Aileron Thin Italics" charset="1" panose="00000300000000000000"/>
      <p:regular r:id="rId8"/>
    </p:embeddedFont>
    <p:embeddedFont>
      <p:font typeface="Aileron Thin Bold Italics" charset="1" panose="000004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Graduate" charset="1" panose="02000503000000020004"/>
      <p:regular r:id="rId14"/>
    </p:embeddedFont>
    <p:embeddedFont>
      <p:font typeface="Roboto" charset="1" panose="02000000000000000000"/>
      <p:regular r:id="rId15"/>
    </p:embeddedFont>
    <p:embeddedFont>
      <p:font typeface="Roboto Bold" charset="1" panose="02000000000000000000"/>
      <p:regular r:id="rId16"/>
    </p:embeddedFont>
    <p:embeddedFont>
      <p:font typeface="Roboto Italics" charset="1" panose="02000000000000000000"/>
      <p:regular r:id="rId17"/>
    </p:embeddedFont>
    <p:embeddedFont>
      <p:font typeface="Roboto Bold Italics" charset="1" panose="02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pl.wikipedia.org/wiki/Port_morski" TargetMode="External" Type="http://schemas.openxmlformats.org/officeDocument/2006/relationships/hyperlink"/><Relationship Id="rId11" Target="https://pl.wikipedia.org/wiki/Costa_del_Sol" TargetMode="External" Type="http://schemas.openxmlformats.org/officeDocument/2006/relationships/hyperlink"/><Relationship Id="rId12" Target="https://pl.wikipedia.org/wiki/Pablo_Picasso" TargetMode="External" Type="http://schemas.openxmlformats.org/officeDocument/2006/relationships/hyperlink"/><Relationship Id="rId13" Target="https://pl.wikipedia.org/wiki/Antonio_Banderas" TargetMode="External" Type="http://schemas.openxmlformats.org/officeDocument/2006/relationships/hyperlink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Relationship Id="rId6" Target="https://pl.wikipedia.org/wiki/Hiszpania" TargetMode="External" Type="http://schemas.openxmlformats.org/officeDocument/2006/relationships/hyperlink"/><Relationship Id="rId7" Target="https://pl.wikipedia.org/wiki/Andaluzja" TargetMode="External" Type="http://schemas.openxmlformats.org/officeDocument/2006/relationships/hyperlink"/><Relationship Id="rId8" Target="https://pl.wikipedia.org/wiki/Morze_%C5%9Ar%C3%B3dziemne" TargetMode="External" Type="http://schemas.openxmlformats.org/officeDocument/2006/relationships/hyperlink"/><Relationship Id="rId9" Target="https://pl.wikipedia.org/wiki/G%C3%B3ry_Betyckie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77363" y="-177887"/>
            <a:ext cx="9275242" cy="10642775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2348" t="1603" r="29434" b="586"/>
          <a:stretch>
            <a:fillRect/>
          </a:stretch>
        </p:blipFill>
        <p:spPr>
          <a:xfrm flipH="false" flipV="false" rot="0">
            <a:off x="9097879" y="0"/>
            <a:ext cx="9190121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296318" y="2540370"/>
            <a:ext cx="8327880" cy="5206260"/>
            <a:chOff x="0" y="0"/>
            <a:chExt cx="11103840" cy="694168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527643"/>
              <a:ext cx="11103840" cy="27100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73"/>
                </a:lnSpc>
              </a:pPr>
              <a:r>
                <a:rPr lang="en-US" sz="3909" spc="78">
                  <a:solidFill>
                    <a:srgbClr val="000000"/>
                  </a:solidFill>
                  <a:latin typeface="Graduate"/>
                </a:rPr>
                <a:t>MOBILNOŚĆ MŁODYCH TECHNIKÓW Z ZSTIO - KROKIEM DO SUKCESU ZAWODOWEGO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5186916"/>
              <a:ext cx="11103840" cy="17547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77"/>
                </a:lnSpc>
              </a:pPr>
              <a:r>
                <a:rPr lang="en-US" sz="3909" spc="78">
                  <a:solidFill>
                    <a:srgbClr val="000000"/>
                  </a:solidFill>
                  <a:latin typeface="Aileron Thin"/>
                </a:rPr>
                <a:t>02 PAŹDZIERNIK 2022R., </a:t>
              </a:r>
            </a:p>
            <a:p>
              <a:pPr algn="l">
                <a:lnSpc>
                  <a:spcPts val="5277"/>
                </a:lnSpc>
              </a:pPr>
              <a:r>
                <a:rPr lang="en-US" sz="3909" spc="78">
                  <a:solidFill>
                    <a:srgbClr val="000000"/>
                  </a:solidFill>
                  <a:latin typeface="Aileron Thin"/>
                </a:rPr>
                <a:t>                                   MALAGA, HISZPANIA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66675"/>
              <a:ext cx="11103840" cy="848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202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0" y="9210675"/>
            <a:ext cx="9097879" cy="50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Agata T., Maksymialian S., Liliana M.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4404" r="1735" b="126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2046287"/>
            <a:ext cx="9112400" cy="6944645"/>
            <a:chOff x="0" y="0"/>
            <a:chExt cx="12149866" cy="9259527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2149866" cy="4442295"/>
            </a:xfrm>
            <a:prstGeom prst="rect">
              <a:avLst/>
            </a:prstGeom>
            <a:solidFill>
              <a:srgbClr val="F6EE55">
                <a:alpha val="89804"/>
              </a:srgbClr>
            </a:solidFill>
          </p:spPr>
        </p:sp>
        <p:sp>
          <p:nvSpPr>
            <p:cNvPr name="AutoShape 5" id="5"/>
            <p:cNvSpPr/>
            <p:nvPr/>
          </p:nvSpPr>
          <p:spPr>
            <a:xfrm rot="0">
              <a:off x="0" y="4817232"/>
              <a:ext cx="12149866" cy="4442295"/>
            </a:xfrm>
            <a:prstGeom prst="rect">
              <a:avLst/>
            </a:prstGeom>
            <a:solidFill>
              <a:srgbClr val="F6EE55">
                <a:alpha val="89804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520900" y="3341224"/>
            <a:ext cx="8128000" cy="820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7"/>
              </a:lnSpc>
              <a:spcBef>
                <a:spcPct val="0"/>
              </a:spcBef>
            </a:pPr>
            <a:r>
              <a:rPr lang="en-US" sz="4909" spc="98">
                <a:solidFill>
                  <a:srgbClr val="000000"/>
                </a:solidFill>
                <a:latin typeface="Aileron Thin Bold"/>
              </a:rPr>
              <a:t>CO NAM DAŁ PROJEKT: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20900" y="5776602"/>
            <a:ext cx="8128000" cy="307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9740" indent="-324870" lvl="1">
              <a:lnSpc>
                <a:spcPts val="4062"/>
              </a:lnSpc>
              <a:buFont typeface="Arial"/>
              <a:buChar char="•"/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UDOSKONALENIE SWOICH UMIEJĘTNOŚCI</a:t>
            </a:r>
          </a:p>
          <a:p>
            <a:pPr algn="ctr" marL="649740" indent="-324870" lvl="1">
              <a:lnSpc>
                <a:spcPts val="4062"/>
              </a:lnSpc>
              <a:buFont typeface="Arial"/>
              <a:buChar char="•"/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POZNANIE NOWEJ KULTURY I JĘZYKA</a:t>
            </a:r>
          </a:p>
          <a:p>
            <a:pPr algn="ctr" marL="649740" indent="-324870" lvl="1">
              <a:lnSpc>
                <a:spcPts val="4062"/>
              </a:lnSpc>
              <a:buFont typeface="Arial"/>
              <a:buChar char="•"/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NAUCZENIE SIĘ SAMODZIELNOŚCI</a:t>
            </a:r>
          </a:p>
          <a:p>
            <a:pPr algn="ctr" marL="649740" indent="-324870" lvl="1">
              <a:lnSpc>
                <a:spcPts val="4062"/>
              </a:lnSpc>
              <a:buFont typeface="Arial"/>
              <a:buChar char="•"/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RADZENIE SOBIE Z CODZIENNYMI OBOWIĄZKAMI</a:t>
            </a:r>
          </a:p>
          <a:p>
            <a:pPr algn="ctr" marL="649740" indent="-324870" lvl="1">
              <a:lnSpc>
                <a:spcPts val="4062"/>
              </a:lnSpc>
              <a:buFont typeface="Arial"/>
              <a:buChar char="•"/>
            </a:pPr>
            <a:r>
              <a:rPr lang="en-US" sz="3009" spc="60">
                <a:solidFill>
                  <a:srgbClr val="000000"/>
                </a:solidFill>
                <a:latin typeface="Aileron Thin"/>
              </a:rPr>
              <a:t>PRZEŁAMANIE BARIERY JĘZYKOWEJ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90500" y="-152400"/>
            <a:ext cx="10617200" cy="10591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725" t="12830" r="13147" b="3623"/>
          <a:stretch>
            <a:fillRect/>
          </a:stretch>
        </p:blipFill>
        <p:spPr>
          <a:xfrm flipH="false" flipV="false" rot="0">
            <a:off x="10426700" y="0"/>
            <a:ext cx="78613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82096" y="2554235"/>
            <a:ext cx="2554387" cy="38315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10357" b="0"/>
          <a:stretch>
            <a:fillRect/>
          </a:stretch>
        </p:blipFill>
        <p:spPr>
          <a:xfrm flipH="false" flipV="false" rot="0">
            <a:off x="3380406" y="6385817"/>
            <a:ext cx="2554387" cy="381178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7040" r="3215" b="7040"/>
          <a:stretch>
            <a:fillRect/>
          </a:stretch>
        </p:blipFill>
        <p:spPr>
          <a:xfrm flipH="false" flipV="false" rot="0">
            <a:off x="6264956" y="5737321"/>
            <a:ext cx="3831581" cy="255438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93549" y="962025"/>
            <a:ext cx="8049101" cy="79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2"/>
              </a:lnSpc>
              <a:spcBef>
                <a:spcPct val="0"/>
              </a:spcBef>
            </a:pPr>
            <a:r>
              <a:rPr lang="en-US" sz="4809" spc="96">
                <a:solidFill>
                  <a:srgbClr val="000000"/>
                </a:solidFill>
                <a:latin typeface="Aileron Thin Bold"/>
              </a:rPr>
              <a:t>MIASTO ODBYWANIA STAŻU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80406" y="2018079"/>
            <a:ext cx="6314468" cy="341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7"/>
              </a:lnSpc>
              <a:spcBef>
                <a:spcPct val="0"/>
              </a:spcBef>
            </a:pPr>
            <a:r>
              <a:rPr lang="en-US" sz="2509" spc="50">
                <a:solidFill>
                  <a:srgbClr val="000000"/>
                </a:solidFill>
                <a:latin typeface="Aileron Thin"/>
              </a:rPr>
              <a:t>Malaga- miasto w południowej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6" tooltip="https://pl.wikipedia.org/wiki/Hiszpania"/>
              </a:rPr>
              <a:t>Hiszpanii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, w regionie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7" tooltip="https://pl.wikipedia.org/wiki/Andaluzja"/>
              </a:rPr>
              <a:t>Andaluzja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. Szóste co do wielkości Hiszpanii z liczbą ludności na poziomie 574 654 mieszkańców. Położona nad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8" tooltip="https://pl.wikipedia.org/wiki/Morze_%C5%9Ar%C3%B3dziemne"/>
              </a:rPr>
              <a:t>Morzem Śródziemnym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, u podnóża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9" tooltip="https://pl.wikipedia.org/wiki/G%C3%B3ry_Betyckie"/>
              </a:rPr>
              <a:t>Gór Betyckich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. Duży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10" tooltip="https://pl.wikipedia.org/wiki/Port_morski"/>
              </a:rPr>
              <a:t>port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 handlowy i rybacki, kąpielisko na wybrzeżu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11" tooltip="https://pl.wikipedia.org/wiki/Costa_del_Sol"/>
              </a:rPr>
              <a:t>Costa del Sol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. Miejsce narodzin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12" tooltip="https://pl.wikipedia.org/wiki/Pablo_Picasso"/>
              </a:rPr>
              <a:t>Pabla Picassa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 i </a:t>
            </a:r>
            <a:r>
              <a:rPr lang="en-US" sz="2509" spc="50">
                <a:solidFill>
                  <a:srgbClr val="000000"/>
                </a:solidFill>
                <a:latin typeface="Aileron Thin"/>
                <a:hlinkClick r:id="rId13" tooltip="https://pl.wikipedia.org/wiki/Antonio_Banderas"/>
              </a:rPr>
              <a:t>Antonio Banderasa</a:t>
            </a:r>
            <a:r>
              <a:rPr lang="en-US" sz="2509" spc="50">
                <a:solidFill>
                  <a:srgbClr val="000000"/>
                </a:solidFill>
                <a:latin typeface="Aileron Thin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9700" y="3022600"/>
            <a:ext cx="18567400" cy="4749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74005" y="7934325"/>
            <a:ext cx="5245955" cy="20087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98566" y="4003659"/>
            <a:ext cx="6613993" cy="493505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972854" y="838200"/>
            <a:ext cx="8342292" cy="1355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64"/>
              </a:lnSpc>
            </a:pPr>
            <a:r>
              <a:rPr lang="en-US" sz="7699" spc="153">
                <a:solidFill>
                  <a:srgbClr val="000000"/>
                </a:solidFill>
                <a:latin typeface="Aileron Thin"/>
              </a:rPr>
              <a:t>MIEJSCE PRAKTYK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69434" y="2117729"/>
            <a:ext cx="6149132" cy="744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2"/>
              </a:lnSpc>
              <a:spcBef>
                <a:spcPct val="0"/>
              </a:spcBef>
            </a:pPr>
            <a:r>
              <a:rPr lang="en-US" sz="4409" spc="88">
                <a:solidFill>
                  <a:srgbClr val="000000"/>
                </a:solidFill>
                <a:latin typeface="Roboto Bold"/>
              </a:rPr>
              <a:t>Asociación Arrabal-AID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3480207"/>
            <a:ext cx="8393965" cy="378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2"/>
              </a:lnSpc>
              <a:spcBef>
                <a:spcPct val="0"/>
              </a:spcBef>
            </a:pPr>
            <a:r>
              <a:rPr lang="en-US" sz="3209" spc="64">
                <a:solidFill>
                  <a:srgbClr val="000000"/>
                </a:solidFill>
                <a:latin typeface="Aileron Thin Bold"/>
              </a:rPr>
              <a:t>Jest to społeczne stowarzyszenie non-profit, które działa na rzecz pełnej integracji społecznej i pracowniczej osób najbardziej narażonych. Naszym zadaniem było wykonywanie zdjęć w zaprzyjaźnionych stowarzyszeniach i późniejsza realizacja projektów.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9700" y="3022600"/>
            <a:ext cx="18567400" cy="4749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3469759"/>
            <a:ext cx="3469933" cy="38554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783" t="3395" r="2235" b="3395"/>
          <a:stretch>
            <a:fillRect/>
          </a:stretch>
        </p:blipFill>
        <p:spPr>
          <a:xfrm flipH="false" flipV="false" rot="0">
            <a:off x="7848195" y="3469759"/>
            <a:ext cx="2591610" cy="38554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3899" t="0" r="20200" b="0"/>
          <a:stretch>
            <a:fillRect/>
          </a:stretch>
        </p:blipFill>
        <p:spPr>
          <a:xfrm flipH="false" flipV="false" rot="0">
            <a:off x="13789367" y="3469759"/>
            <a:ext cx="3469933" cy="385548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796110" y="2191412"/>
            <a:ext cx="10418377" cy="50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3009" spc="60">
                <a:solidFill>
                  <a:srgbClr val="000000"/>
                </a:solidFill>
                <a:latin typeface="Aileron Thin Bold"/>
              </a:rPr>
              <a:t>EVENT</a:t>
            </a:r>
            <a:r>
              <a:rPr lang="en-US" sz="3009" spc="60">
                <a:solidFill>
                  <a:srgbClr val="000000"/>
                </a:solidFill>
                <a:latin typeface="Aileron Thin"/>
              </a:rPr>
              <a:t> -  José Tavallí street (Mangas verdes)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9700" y="3022600"/>
            <a:ext cx="18567400" cy="4749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9119" t="0" r="24791" b="0"/>
          <a:stretch>
            <a:fillRect/>
          </a:stretch>
        </p:blipFill>
        <p:spPr>
          <a:xfrm flipH="false" flipV="false" rot="0">
            <a:off x="1028700" y="3581318"/>
            <a:ext cx="3814796" cy="384814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1896" t="34082" r="0" b="7097"/>
          <a:stretch>
            <a:fillRect/>
          </a:stretch>
        </p:blipFill>
        <p:spPr>
          <a:xfrm flipH="false" flipV="false" rot="0">
            <a:off x="13542001" y="3473428"/>
            <a:ext cx="3717299" cy="384814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7512" t="0" r="7512" b="0"/>
          <a:stretch>
            <a:fillRect/>
          </a:stretch>
        </p:blipFill>
        <p:spPr>
          <a:xfrm flipH="false" flipV="false" rot="0">
            <a:off x="7157206" y="3473428"/>
            <a:ext cx="3973588" cy="384814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956689" y="2086615"/>
            <a:ext cx="9278589" cy="504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004" spc="60">
                <a:solidFill>
                  <a:srgbClr val="000000"/>
                </a:solidFill>
                <a:latin typeface="Aileron Thin"/>
              </a:rPr>
              <a:t>Mercado del Carmen" la Serna streer, 3, 29002 Málaga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81190" y="981075"/>
            <a:ext cx="10229587" cy="1018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3009" spc="60">
                <a:solidFill>
                  <a:srgbClr val="000000"/>
                </a:solidFill>
                <a:latin typeface="Aileron Thin Bold"/>
              </a:rPr>
              <a:t>Exhibition of ART and the Sustainable Development Goals</a:t>
            </a:r>
          </a:p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3009" spc="60">
                <a:solidFill>
                  <a:srgbClr val="000000"/>
                </a:solidFill>
                <a:latin typeface="Aileron Thin Bold"/>
              </a:rPr>
              <a:t>workshop about "Paint with alcoholic tinte"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9700" y="3022600"/>
            <a:ext cx="18567400" cy="4749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1604" r="0" b="1604"/>
          <a:stretch>
            <a:fillRect/>
          </a:stretch>
        </p:blipFill>
        <p:spPr>
          <a:xfrm flipH="false" flipV="false" rot="0">
            <a:off x="7703363" y="3469759"/>
            <a:ext cx="2881275" cy="38554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418" t="0" r="3418" b="0"/>
          <a:stretch>
            <a:fillRect/>
          </a:stretch>
        </p:blipFill>
        <p:spPr>
          <a:xfrm flipH="false" flipV="false" rot="0">
            <a:off x="13455022" y="3469759"/>
            <a:ext cx="3804278" cy="38554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6268" t="0" r="6268" b="0"/>
          <a:stretch>
            <a:fillRect/>
          </a:stretch>
        </p:blipFill>
        <p:spPr>
          <a:xfrm flipH="false" flipV="false" rot="0">
            <a:off x="1028700" y="3469759"/>
            <a:ext cx="4237265" cy="385548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147461" y="1423445"/>
            <a:ext cx="5993077" cy="50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3009" spc="60">
                <a:solidFill>
                  <a:srgbClr val="000000"/>
                </a:solidFill>
                <a:latin typeface="Aileron Thin Bold"/>
              </a:rPr>
              <a:t>Foto. produktowe dla Hilodoble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90500" y="-152400"/>
            <a:ext cx="10617200" cy="10591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201" r="0" b="201"/>
          <a:stretch>
            <a:fillRect/>
          </a:stretch>
        </p:blipFill>
        <p:spPr>
          <a:xfrm flipH="false" flipV="false" rot="0">
            <a:off x="10426700" y="-152400"/>
            <a:ext cx="7861300" cy="10439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1968473"/>
            <a:ext cx="2891611" cy="38554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875429" y="5402819"/>
            <a:ext cx="2891611" cy="38554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97" t="0" r="676" b="0"/>
          <a:stretch>
            <a:fillRect/>
          </a:stretch>
        </p:blipFill>
        <p:spPr>
          <a:xfrm flipH="false" flipV="false" rot="0">
            <a:off x="5310874" y="1968473"/>
            <a:ext cx="3833126" cy="289161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955285" y="5580313"/>
            <a:ext cx="2885963" cy="385548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2320" t="875" r="0" b="875"/>
          <a:stretch>
            <a:fillRect/>
          </a:stretch>
        </p:blipFill>
        <p:spPr>
          <a:xfrm flipH="false" flipV="false" rot="0">
            <a:off x="3201537" y="4134507"/>
            <a:ext cx="3833126" cy="289161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183275" y="962025"/>
            <a:ext cx="3869650" cy="79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3"/>
              </a:lnSpc>
              <a:spcBef>
                <a:spcPct val="0"/>
              </a:spcBef>
            </a:pPr>
            <a:r>
              <a:rPr lang="en-US" sz="4809" spc="96">
                <a:solidFill>
                  <a:srgbClr val="000000"/>
                </a:solidFill>
                <a:latin typeface="Aileron Thin"/>
              </a:rPr>
              <a:t>CZAS WOLNY: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915" r="0" b="7915"/>
          <a:stretch>
            <a:fillRect/>
          </a:stretch>
        </p:blipFill>
        <p:spPr>
          <a:xfrm flipH="false" flipV="false" rot="0">
            <a:off x="0" y="25179"/>
            <a:ext cx="18288000" cy="10261821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190500" y="-152400"/>
            <a:ext cx="10617200" cy="10591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2089482"/>
            <a:ext cx="2869039" cy="430355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1496" t="0" r="9614" b="0"/>
          <a:stretch>
            <a:fillRect/>
          </a:stretch>
        </p:blipFill>
        <p:spPr>
          <a:xfrm flipH="false" flipV="false" rot="0">
            <a:off x="6762243" y="2089482"/>
            <a:ext cx="2869039" cy="43035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3142" t="3538" r="0" b="3538"/>
          <a:stretch>
            <a:fillRect/>
          </a:stretch>
        </p:blipFill>
        <p:spPr>
          <a:xfrm flipH="false" flipV="false" rot="0">
            <a:off x="2463220" y="5665240"/>
            <a:ext cx="2869039" cy="430355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12710" b="15820"/>
          <a:stretch>
            <a:fillRect/>
          </a:stretch>
        </p:blipFill>
        <p:spPr>
          <a:xfrm flipH="false" flipV="false" rot="0">
            <a:off x="5607421" y="5665240"/>
            <a:ext cx="2869039" cy="430355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664564" y="3778879"/>
            <a:ext cx="3437449" cy="214840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712711" y="962025"/>
            <a:ext cx="7341156" cy="79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2"/>
              </a:lnSpc>
              <a:spcBef>
                <a:spcPct val="0"/>
              </a:spcBef>
            </a:pPr>
            <a:r>
              <a:rPr lang="en-US" sz="4809" spc="96">
                <a:solidFill>
                  <a:srgbClr val="000000"/>
                </a:solidFill>
                <a:latin typeface="Aileron Thin"/>
              </a:rPr>
              <a:t>WYCIECZKA DO CORDOBY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9700" y="3022600"/>
            <a:ext cx="18567400" cy="4749800"/>
          </a:xfrm>
          <a:prstGeom prst="rect">
            <a:avLst/>
          </a:prstGeom>
          <a:solidFill>
            <a:srgbClr val="F6EE55">
              <a:alpha val="89804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42514" y="2217789"/>
            <a:ext cx="3664204" cy="488560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383289" y="2268175"/>
            <a:ext cx="3626415" cy="483522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744152" y="1756231"/>
            <a:ext cx="6048307" cy="806440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3440429" y="6571706"/>
            <a:ext cx="2558864" cy="3411819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49984" y="962025"/>
            <a:ext cx="9066609" cy="79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2"/>
              </a:lnSpc>
              <a:spcBef>
                <a:spcPct val="0"/>
              </a:spcBef>
            </a:pPr>
            <a:r>
              <a:rPr lang="en-US" sz="4809" spc="96">
                <a:solidFill>
                  <a:srgbClr val="000000"/>
                </a:solidFill>
                <a:latin typeface="Aileron Thin"/>
              </a:rPr>
              <a:t>WYCIECZKA DO TORREMOLINOS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DAFeH7bsGOQ</dc:identifier>
  <dcterms:modified xsi:type="dcterms:W3CDTF">2011-08-01T06:04:30Z</dcterms:modified>
  <cp:revision>1</cp:revision>
  <dc:title>Mobilność młodych techników z ZSTIO - krokiem do sukcesu zawodowego</dc:title>
</cp:coreProperties>
</file>