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Source Code Pro"/>
      <p:regular r:id="rId18"/>
      <p:bold r:id="rId19"/>
      <p:italic r:id="rId20"/>
      <p:boldItalic r:id="rId21"/>
    </p:embeddedFont>
    <p:embeddedFont>
      <p:font typeface="Oswald"/>
      <p:regular r:id="rId22"/>
      <p:bold r:id="rId23"/>
    </p:embeddedFont>
    <p:embeddedFont>
      <p:font typeface="Alfa Slab One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italic.fntdata"/><Relationship Id="rId11" Type="http://schemas.openxmlformats.org/officeDocument/2006/relationships/slide" Target="slides/slide6.xml"/><Relationship Id="rId22" Type="http://schemas.openxmlformats.org/officeDocument/2006/relationships/font" Target="fonts/Oswald-regular.fntdata"/><Relationship Id="rId10" Type="http://schemas.openxmlformats.org/officeDocument/2006/relationships/slide" Target="slides/slide5.xml"/><Relationship Id="rId21" Type="http://schemas.openxmlformats.org/officeDocument/2006/relationships/font" Target="fonts/SourceCodePro-boldItalic.fntdata"/><Relationship Id="rId13" Type="http://schemas.openxmlformats.org/officeDocument/2006/relationships/slide" Target="slides/slide8.xml"/><Relationship Id="rId24" Type="http://schemas.openxmlformats.org/officeDocument/2006/relationships/font" Target="fonts/AlfaSlabOne-regular.fntdata"/><Relationship Id="rId12" Type="http://schemas.openxmlformats.org/officeDocument/2006/relationships/slide" Target="slides/slide7.xml"/><Relationship Id="rId23" Type="http://schemas.openxmlformats.org/officeDocument/2006/relationships/font" Target="fonts/Oswa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SourceCodePro-bold.fntdata"/><Relationship Id="rId6" Type="http://schemas.openxmlformats.org/officeDocument/2006/relationships/slide" Target="slides/slide1.xml"/><Relationship Id="rId18" Type="http://schemas.openxmlformats.org/officeDocument/2006/relationships/font" Target="fonts/SourceCode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8ffd4a03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08ffd4a03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8ffd4a03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8ffd4a03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8ffd4a03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08ffd4a03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4e19cb02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4e19cb02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034e19cb02_0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034e19cb02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34e19cb02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34e19cb02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34e19cb02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34e19cb02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34e19cb02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34e19cb02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34e19cb02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34e19cb02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8ffd4a03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8ffd4a03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8ffd4a03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8ffd4a03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jpg"/><Relationship Id="rId4" Type="http://schemas.openxmlformats.org/officeDocument/2006/relationships/image" Target="../media/image44.jpg"/><Relationship Id="rId9" Type="http://schemas.openxmlformats.org/officeDocument/2006/relationships/image" Target="../media/image45.jpg"/><Relationship Id="rId5" Type="http://schemas.openxmlformats.org/officeDocument/2006/relationships/image" Target="../media/image43.jpg"/><Relationship Id="rId6" Type="http://schemas.openxmlformats.org/officeDocument/2006/relationships/image" Target="../media/image47.jpg"/><Relationship Id="rId7" Type="http://schemas.openxmlformats.org/officeDocument/2006/relationships/image" Target="../media/image46.jpg"/><Relationship Id="rId8" Type="http://schemas.openxmlformats.org/officeDocument/2006/relationships/image" Target="../media/image4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13.jpg"/><Relationship Id="rId6" Type="http://schemas.openxmlformats.org/officeDocument/2006/relationships/image" Target="../media/image3.jpg"/><Relationship Id="rId7" Type="http://schemas.openxmlformats.org/officeDocument/2006/relationships/image" Target="../media/image9.jp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7.jpg"/><Relationship Id="rId11" Type="http://schemas.openxmlformats.org/officeDocument/2006/relationships/image" Target="../media/image12.jpg"/><Relationship Id="rId10" Type="http://schemas.openxmlformats.org/officeDocument/2006/relationships/image" Target="../media/image15.jpg"/><Relationship Id="rId9" Type="http://schemas.openxmlformats.org/officeDocument/2006/relationships/image" Target="../media/image10.jpg"/><Relationship Id="rId5" Type="http://schemas.openxmlformats.org/officeDocument/2006/relationships/image" Target="../media/image18.jpg"/><Relationship Id="rId6" Type="http://schemas.openxmlformats.org/officeDocument/2006/relationships/image" Target="../media/image16.jpg"/><Relationship Id="rId7" Type="http://schemas.openxmlformats.org/officeDocument/2006/relationships/image" Target="../media/image7.jpg"/><Relationship Id="rId8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4.jpg"/><Relationship Id="rId5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22.jpg"/><Relationship Id="rId5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24.jpg"/><Relationship Id="rId5" Type="http://schemas.openxmlformats.org/officeDocument/2006/relationships/image" Target="../media/image27.jpg"/><Relationship Id="rId6" Type="http://schemas.openxmlformats.org/officeDocument/2006/relationships/image" Target="../media/image30.jpg"/><Relationship Id="rId7" Type="http://schemas.openxmlformats.org/officeDocument/2006/relationships/image" Target="../media/image3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31.jpg"/><Relationship Id="rId10" Type="http://schemas.openxmlformats.org/officeDocument/2006/relationships/image" Target="../media/image38.jpg"/><Relationship Id="rId9" Type="http://schemas.openxmlformats.org/officeDocument/2006/relationships/image" Target="../media/image37.jpg"/><Relationship Id="rId5" Type="http://schemas.openxmlformats.org/officeDocument/2006/relationships/image" Target="../media/image33.jpg"/><Relationship Id="rId6" Type="http://schemas.openxmlformats.org/officeDocument/2006/relationships/image" Target="../media/image32.jpg"/><Relationship Id="rId7" Type="http://schemas.openxmlformats.org/officeDocument/2006/relationships/image" Target="../media/image36.jpg"/><Relationship Id="rId8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Erasmus+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Samuel Pilecki, Maksymilian Pasterny -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Wyjazd do Włoch - Rimini 03.10.2021r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342062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FF00"/>
                </a:solidFill>
              </a:rPr>
              <a:t>San Marino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0661" y="0"/>
            <a:ext cx="342062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7150" y="0"/>
            <a:ext cx="35168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81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>
            <p:ph type="title"/>
          </p:nvPr>
        </p:nvSpPr>
        <p:spPr>
          <a:xfrm>
            <a:off x="276350" y="34177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rgbClr val="FF0000"/>
                </a:solidFill>
              </a:rPr>
              <a:t>Wenecja</a:t>
            </a:r>
            <a:endParaRPr b="1" i="1">
              <a:solidFill>
                <a:srgbClr val="FF0000"/>
              </a:solidFill>
            </a:endParaRPr>
          </a:p>
        </p:txBody>
      </p:sp>
      <p:sp>
        <p:nvSpPr>
          <p:cNvPr id="164" name="Google Shape;164;p23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7450" y="-4"/>
            <a:ext cx="3285473" cy="2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8150" y="3644850"/>
            <a:ext cx="2429302" cy="149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8150" y="3"/>
            <a:ext cx="2429301" cy="36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7450" y="2189800"/>
            <a:ext cx="1896176" cy="295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3625" y="2189800"/>
            <a:ext cx="1389300" cy="208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3625" y="4274250"/>
            <a:ext cx="1389302" cy="8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78825"/>
            <a:ext cx="9144000" cy="22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lfa Slab One"/>
                <a:ea typeface="Alfa Slab One"/>
                <a:cs typeface="Alfa Slab One"/>
                <a:sym typeface="Alfa Slab One"/>
              </a:rPr>
              <a:t>DZIĘKI ERASMUS+ &lt;3</a:t>
            </a:r>
            <a:endParaRPr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77" name="Google Shape;177;p24"/>
          <p:cNvSpPr txBox="1"/>
          <p:nvPr>
            <p:ph idx="1" type="body"/>
          </p:nvPr>
        </p:nvSpPr>
        <p:spPr>
          <a:xfrm>
            <a:off x="250275" y="13690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Dzięki </a:t>
            </a: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Erasmus+</a:t>
            </a: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 zyskaliśmy nowe doświadczenia i nauczyliśmy się samodzielnego życia. </a:t>
            </a: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Poznaliśmy</a:t>
            </a: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 </a:t>
            </a: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kulturę</a:t>
            </a: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 włoską i wiele dały nam Praktyki na których </a:t>
            </a: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rozszerzyliśmy</a:t>
            </a:r>
            <a:r>
              <a:rPr i="1" lang="pl">
                <a:latin typeface="Alfa Slab One"/>
                <a:ea typeface="Alfa Slab One"/>
                <a:cs typeface="Alfa Slab One"/>
                <a:sym typeface="Alfa Slab One"/>
              </a:rPr>
              <a:t> swoją wiedzę na temat przyszłego zawodu. Cieszymy się że mieliśmy okazję brać udział w projekcie Erasmus+. Będziemy ciepło wspominać minione chwile z Wyjazdu i ludzi których tam poznaliśmy.</a:t>
            </a:r>
            <a:r>
              <a:rPr lang="pl"/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649" y="2355025"/>
            <a:ext cx="1854465" cy="27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0650" y="0"/>
            <a:ext cx="1566194" cy="235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" y="0"/>
            <a:ext cx="342062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7275" y="0"/>
            <a:ext cx="4186726" cy="235502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FF00"/>
                </a:solidFill>
                <a:latin typeface="Impact"/>
                <a:ea typeface="Impact"/>
                <a:cs typeface="Impact"/>
                <a:sym typeface="Impact"/>
              </a:rPr>
              <a:t>Ri</a:t>
            </a:r>
            <a:r>
              <a:rPr lang="pl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mi</a:t>
            </a:r>
            <a:r>
              <a:rPr lang="pl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ni</a:t>
            </a:r>
            <a:endParaRPr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 rot="-121">
            <a:off x="311712" y="146141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5125" y="2355025"/>
            <a:ext cx="1854475" cy="278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29600" y="2355025"/>
            <a:ext cx="2014401" cy="278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27625" cy="28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625" y="0"/>
            <a:ext cx="2121224" cy="28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7625" y="0"/>
            <a:ext cx="2289924" cy="329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7550" y="0"/>
            <a:ext cx="2626451" cy="329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" y="2817725"/>
            <a:ext cx="1546742" cy="23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6750" y="2817734"/>
            <a:ext cx="1546748" cy="232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48850" y="3284628"/>
            <a:ext cx="2795151" cy="185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71975" y="2604125"/>
            <a:ext cx="1692498" cy="253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 rotWithShape="1">
          <a:blip r:embed="rId11">
            <a:alphaModFix/>
          </a:blip>
          <a:srcRect b="0" l="0" r="0" t="21801"/>
          <a:stretch/>
        </p:blipFill>
        <p:spPr>
          <a:xfrm>
            <a:off x="4764475" y="3284625"/>
            <a:ext cx="1584376" cy="185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Praktyki w firmie Foto Soci</a:t>
            </a:r>
            <a:endParaRPr/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11700" y="0"/>
            <a:ext cx="8520600" cy="48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6924"/>
            <a:ext cx="9144003" cy="4116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450" y="53725"/>
            <a:ext cx="32865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8096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9700" y="-1175"/>
            <a:ext cx="3047750" cy="514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Pracodawca - Massimo Soci &lt;3</a:t>
            </a:r>
            <a:endParaRPr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9975"/>
            <a:ext cx="5286374" cy="400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277" y="0"/>
            <a:ext cx="258179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2372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6028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00"/>
                </a:solidFill>
              </a:rPr>
              <a:t>Chwile spędzone w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00"/>
                </a:solidFill>
              </a:rPr>
              <a:t>Rimini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9075" y="0"/>
            <a:ext cx="33249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81626" cy="26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1627" y="0"/>
            <a:ext cx="258179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3434" y="0"/>
            <a:ext cx="25139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7425" y="0"/>
            <a:ext cx="25817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656200"/>
            <a:ext cx="1481626" cy="248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8380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3802" y="0"/>
            <a:ext cx="258179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600" y="2571750"/>
            <a:ext cx="1290914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6526" y="2571726"/>
            <a:ext cx="1290924" cy="257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47450" y="2571725"/>
            <a:ext cx="1396551" cy="257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65599" y="0"/>
            <a:ext cx="1290925" cy="256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7125563" y="-675312"/>
            <a:ext cx="1349124" cy="268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6250" y="1343125"/>
            <a:ext cx="2687749" cy="122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