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7559675" cy="10691800"/>
  <p:embeddedFontLst>
    <p:embeddedFont>
      <p:font typeface="Comforta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d9c68db5b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d9c68db5b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d9c68db5b_0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d9c68db5b_0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30.jpg"/><Relationship Id="rId5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5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4.jpg"/><Relationship Id="rId5" Type="http://schemas.openxmlformats.org/officeDocument/2006/relationships/image" Target="../media/image22.jpg"/><Relationship Id="rId6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/>
          <p:nvPr/>
        </p:nvSpPr>
        <p:spPr>
          <a:xfrm>
            <a:off x="1523875" y="1799275"/>
            <a:ext cx="9143400" cy="18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454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Praktyki zagraniczne we Włoszech: „Mobilność młodych techników z ZSTiO- krokiem do sukcesu zawodowego”</a:t>
            </a:r>
            <a:endParaRPr i="0" sz="454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7"/>
          <p:cNvSpPr/>
          <p:nvPr/>
        </p:nvSpPr>
        <p:spPr>
          <a:xfrm>
            <a:off x="1523880" y="4147200"/>
            <a:ext cx="9143280" cy="165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Paweł Szkucik</a:t>
            </a:r>
            <a:endParaRPr i="0" sz="3300" u="none" cap="none" strike="noStrike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i="0" lang="pl-PL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Adrian Podejma</a:t>
            </a:r>
            <a:endParaRPr i="0" sz="3300" u="none" cap="none" strike="noStrike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i="0" lang="pl-PL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Konrad Wiaderny</a:t>
            </a:r>
            <a:endParaRPr i="0" sz="33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5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Czas wolny</a:t>
            </a:r>
            <a:endParaRPr i="0" sz="58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0" name="Google Shape;18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720" y="1980000"/>
            <a:ext cx="5758920" cy="431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0000" y="1980000"/>
            <a:ext cx="5716800" cy="42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/>
          <p:nvPr/>
        </p:nvSpPr>
        <p:spPr>
          <a:xfrm>
            <a:off x="776975" y="334500"/>
            <a:ext cx="103389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4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Wycieczka do San Marino</a:t>
            </a:r>
            <a:endParaRPr i="0" sz="48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p37"/>
          <p:cNvSpPr/>
          <p:nvPr/>
        </p:nvSpPr>
        <p:spPr>
          <a:xfrm>
            <a:off x="838493" y="1659310"/>
            <a:ext cx="105150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25" y="2040550"/>
            <a:ext cx="4221350" cy="381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550" y="2040550"/>
            <a:ext cx="5961948" cy="381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4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Wycieczka do Wenecji</a:t>
            </a:r>
            <a:endParaRPr i="0" sz="45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Google Shape;19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700" y="1637463"/>
            <a:ext cx="4334800" cy="50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8150" y="1654925"/>
            <a:ext cx="4334800" cy="50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/>
          <p:nvPr/>
        </p:nvSpPr>
        <p:spPr>
          <a:xfrm>
            <a:off x="838075" y="365049"/>
            <a:ext cx="10515000" cy="11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4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 nam dał wyjazd na praktyki?</a:t>
            </a:r>
            <a:endParaRPr i="0" sz="43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838568" y="2051635"/>
            <a:ext cx="105150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Dzięki temu miesięcznemu wyjazdowi na praktyki: </a:t>
            </a:r>
            <a:endParaRPr i="0" sz="3300" u="none" cap="none" strike="noStrike">
              <a:latin typeface="Comfortaa"/>
              <a:ea typeface="Comfortaa"/>
              <a:cs typeface="Comfortaa"/>
              <a:sym typeface="Comfortaa"/>
            </a:endParaRPr>
          </a:p>
          <a:p>
            <a:pPr indent="-259629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omfortaa"/>
              <a:buChar char="-"/>
            </a:pPr>
            <a:r>
              <a:rPr i="0" lang="pl-PL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nabyliśmy doświadczenie zawodowe </a:t>
            </a:r>
            <a:endParaRPr i="0" sz="3300" u="none" cap="none" strike="noStrike">
              <a:latin typeface="Comfortaa"/>
              <a:ea typeface="Comfortaa"/>
              <a:cs typeface="Comfortaa"/>
              <a:sym typeface="Comfortaa"/>
            </a:endParaRPr>
          </a:p>
          <a:p>
            <a:pPr indent="-259629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omfortaa"/>
              <a:buChar char="-"/>
            </a:pPr>
            <a:r>
              <a:rPr i="0" lang="pl-PL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zapoznaliśmy się z inną kulturą </a:t>
            </a:r>
            <a:endParaRPr i="0" sz="3300" u="none" cap="none" strike="noStrike">
              <a:latin typeface="Comfortaa"/>
              <a:ea typeface="Comfortaa"/>
              <a:cs typeface="Comfortaa"/>
              <a:sym typeface="Comfortaa"/>
            </a:endParaRPr>
          </a:p>
          <a:p>
            <a:pPr indent="-259629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omfortaa"/>
              <a:buChar char="-"/>
            </a:pPr>
            <a:r>
              <a:rPr i="0" lang="pl-PL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mogliśmy przetestować naszą samodzielność oraz umiejętność zarządzania czasem wolnym</a:t>
            </a:r>
            <a:endParaRPr i="0" sz="33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/>
        </p:nvSpPr>
        <p:spPr>
          <a:xfrm>
            <a:off x="244375" y="137475"/>
            <a:ext cx="118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0"/>
          <p:cNvSpPr txBox="1"/>
          <p:nvPr/>
        </p:nvSpPr>
        <p:spPr>
          <a:xfrm>
            <a:off x="-25" y="2688225"/>
            <a:ext cx="12192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0">
                <a:latin typeface="Comfortaa"/>
                <a:ea typeface="Comfortaa"/>
                <a:cs typeface="Comfortaa"/>
                <a:sym typeface="Comfortaa"/>
              </a:rPr>
              <a:t>Dziękujemy za uwagę!</a:t>
            </a:r>
            <a:endParaRPr sz="7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7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838075" y="536950"/>
            <a:ext cx="105150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5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Miejsce i data rozpoczęcia oraz zakończenia praktyk</a:t>
            </a:r>
            <a:endParaRPr i="0" sz="55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8"/>
          <p:cNvSpPr/>
          <p:nvPr/>
        </p:nvSpPr>
        <p:spPr>
          <a:xfrm>
            <a:off x="838075" y="2199450"/>
            <a:ext cx="10515000" cy="4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3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Praktyki odbyły się w nadmorskim mieście Rimini, które słynie z wielu przepięknych miejsc pokazujących starożytną kulturę oraz ze swojej 15 kilometrowej plaży. Nasze praktyki zaczęły się 3 października,</a:t>
            </a:r>
            <a:endParaRPr i="0" sz="3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3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 zakończyły 30.</a:t>
            </a:r>
            <a:endParaRPr i="0" sz="38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/>
          <p:nvPr/>
        </p:nvSpPr>
        <p:spPr>
          <a:xfrm>
            <a:off x="838013" y="932625"/>
            <a:ext cx="105150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5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Zdjęcia plaży i zabytków miasta Rimini</a:t>
            </a:r>
            <a:endParaRPr i="0" sz="55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9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05575"/>
            <a:ext cx="384012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5350" y="2960575"/>
            <a:ext cx="37800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08725" y="2960575"/>
            <a:ext cx="3560899" cy="2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Mieszkanie</a:t>
            </a:r>
            <a:endParaRPr i="0" sz="73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30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3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Podczas naszych miesięcznych praktyk mieszkaliśmy w hotelu Eurogarden</a:t>
            </a:r>
            <a:endParaRPr i="0" sz="39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0000" y="3253350"/>
            <a:ext cx="5682250" cy="34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5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Zdjęcia mieszkania</a:t>
            </a:r>
            <a:endParaRPr i="0" sz="53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3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" y="1980000"/>
            <a:ext cx="5612400" cy="42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000" y="1980000"/>
            <a:ext cx="5685480" cy="426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/>
          <p:nvPr/>
        </p:nvSpPr>
        <p:spPr>
          <a:xfrm>
            <a:off x="838568" y="23316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4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Firma w której odbywaliśmy praktyki</a:t>
            </a:r>
            <a:endParaRPr i="0" sz="42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8" name="Google Shape;1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5360" y="2340000"/>
            <a:ext cx="3104280" cy="43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2160" y="2340000"/>
            <a:ext cx="5487480" cy="430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75825" y="2289125"/>
            <a:ext cx="3475500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2400" u="none" cap="none" strike="noStrike">
                <a:latin typeface="Comfortaa"/>
                <a:ea typeface="Comfortaa"/>
                <a:cs typeface="Comfortaa"/>
                <a:sym typeface="Comfortaa"/>
              </a:rPr>
              <a:t>Firma, w której pracowaliśmy to EURO</a:t>
            </a:r>
            <a:r>
              <a:rPr i="0" lang="pl-PL" sz="2400" u="none" cap="none" strike="noStrike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0" lang="pl-PL" sz="2400" u="none" cap="none" strike="noStrike">
                <a:latin typeface="Comfortaa"/>
                <a:ea typeface="Comfortaa"/>
                <a:cs typeface="Comfortaa"/>
                <a:sym typeface="Comfortaa"/>
              </a:rPr>
              <a:t>COOLING SYSTEMS.</a:t>
            </a:r>
            <a:endParaRPr i="0" sz="2400" u="none" cap="none" strike="noStrike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2400" u="none" cap="none" strike="noStrike">
                <a:latin typeface="Comfortaa"/>
                <a:ea typeface="Comfortaa"/>
                <a:cs typeface="Comfortaa"/>
                <a:sym typeface="Comfortaa"/>
              </a:rPr>
              <a:t>Firma odpowiadała za systemy odstrasza</a:t>
            </a:r>
            <a:r>
              <a:rPr lang="pl-PL" sz="2400">
                <a:latin typeface="Comfortaa"/>
                <a:ea typeface="Comfortaa"/>
                <a:cs typeface="Comfortaa"/>
                <a:sym typeface="Comfortaa"/>
              </a:rPr>
              <a:t>jące insekty (np. komary),</a:t>
            </a:r>
            <a:r>
              <a:rPr i="0" lang="pl-PL" sz="2400" u="none" cap="none" strike="noStrike">
                <a:latin typeface="Comfortaa"/>
                <a:ea typeface="Comfortaa"/>
                <a:cs typeface="Comfortaa"/>
                <a:sym typeface="Comfortaa"/>
              </a:rPr>
              <a:t> które świetnie sprawdzają się </a:t>
            </a:r>
            <a:endParaRPr i="0" sz="2400" u="none" cap="none" strike="noStrike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Comfortaa"/>
                <a:ea typeface="Comfortaa"/>
                <a:cs typeface="Comfortaa"/>
                <a:sym typeface="Comfortaa"/>
              </a:rPr>
              <a:t>w </a:t>
            </a:r>
            <a:r>
              <a:rPr i="0" lang="pl-PL" sz="2400" u="none" cap="none" strike="noStrike">
                <a:latin typeface="Comfortaa"/>
                <a:ea typeface="Comfortaa"/>
                <a:cs typeface="Comfortaa"/>
                <a:sym typeface="Comfortaa"/>
              </a:rPr>
              <a:t>ogrodach.</a:t>
            </a:r>
            <a:endParaRPr i="0" sz="24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/>
        </p:nvSpPr>
        <p:spPr>
          <a:xfrm>
            <a:off x="1139225" y="536975"/>
            <a:ext cx="9609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900">
                <a:latin typeface="Comfortaa"/>
                <a:ea typeface="Comfortaa"/>
                <a:cs typeface="Comfortaa"/>
                <a:sym typeface="Comfortaa"/>
              </a:rPr>
              <a:t>W zakładzie pracy wykonywaliśmy czynności takie jak:</a:t>
            </a:r>
            <a:endParaRPr sz="3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33"/>
          <p:cNvSpPr txBox="1"/>
          <p:nvPr/>
        </p:nvSpPr>
        <p:spPr>
          <a:xfrm>
            <a:off x="1799275" y="2675375"/>
            <a:ext cx="54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3"/>
          <p:cNvSpPr txBox="1"/>
          <p:nvPr/>
        </p:nvSpPr>
        <p:spPr>
          <a:xfrm>
            <a:off x="1007975" y="2251450"/>
            <a:ext cx="9872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latin typeface="Comfortaa"/>
                <a:ea typeface="Comfortaa"/>
                <a:cs typeface="Comfortaa"/>
                <a:sym typeface="Comfortaa"/>
              </a:rPr>
              <a:t>-lutowanie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pl-PL" sz="3300">
                <a:solidFill>
                  <a:srgbClr val="1C1E21"/>
                </a:solidFill>
                <a:latin typeface="Comfortaa"/>
                <a:ea typeface="Comfortaa"/>
                <a:cs typeface="Comfortaa"/>
                <a:sym typeface="Comfortaa"/>
              </a:rPr>
              <a:t>Programowanie zegarków elektronicznych</a:t>
            </a:r>
            <a:endParaRPr sz="3300">
              <a:solidFill>
                <a:srgbClr val="1C1E2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solidFill>
                  <a:srgbClr val="1C1E21"/>
                </a:solidFill>
                <a:latin typeface="Comfortaa"/>
                <a:ea typeface="Comfortaa"/>
                <a:cs typeface="Comfortaa"/>
                <a:sym typeface="Comfortaa"/>
              </a:rPr>
              <a:t>-składanie pomp elektrycznych</a:t>
            </a:r>
            <a:endParaRPr sz="3300">
              <a:solidFill>
                <a:srgbClr val="1C1E2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solidFill>
                  <a:srgbClr val="1C1E21"/>
                </a:solidFill>
                <a:latin typeface="Comfortaa"/>
                <a:ea typeface="Comfortaa"/>
                <a:cs typeface="Comfortaa"/>
                <a:sym typeface="Comfortaa"/>
              </a:rPr>
              <a:t>-mierzenie miernikami wartości elementów elektronicznych</a:t>
            </a:r>
            <a:endParaRPr sz="3300">
              <a:solidFill>
                <a:srgbClr val="1C1E2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4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Zdjęcia podczas pracy</a:t>
            </a:r>
            <a:endParaRPr i="0" sz="46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Brak opisu." id="163" name="Google Shape;16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250" y="1610875"/>
            <a:ext cx="3225550" cy="46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k opisu." id="164" name="Google Shape;16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4350" y="1612325"/>
            <a:ext cx="3569400" cy="46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rak opisu." id="166" name="Google Shape;16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73300" y="1689850"/>
            <a:ext cx="3364549" cy="45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/>
          <p:nvPr/>
        </p:nvSpPr>
        <p:spPr>
          <a:xfrm>
            <a:off x="706505" y="176390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4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Zdjęcia z pracodawcą</a:t>
            </a:r>
            <a:endParaRPr i="0" sz="49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Brak opisu." id="172" name="Google Shape;17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850" y="1501200"/>
            <a:ext cx="3682575" cy="499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k opisu." id="173" name="Google Shape;17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0663" y="1501200"/>
            <a:ext cx="3574737" cy="499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k opisu." id="174" name="Google Shape;17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649" y="1501200"/>
            <a:ext cx="3514399" cy="49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