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cce12142c_0_1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cce12142c_0_1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cce12142c_0_1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cce12142c_0_1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34e7bb946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34e7bb946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cce12142c_0_10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cce12142c_0_10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cce12142c_0_10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cce12142c_0_10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cce12142c_0_10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cce12142c_0_10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cce12142c_0_1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cce12142c_0_1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cce12142c_0_1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cce12142c_0_1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cce12142c_0_1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cce12142c_0_1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g"/><Relationship Id="rId4" Type="http://schemas.openxmlformats.org/officeDocument/2006/relationships/image" Target="../media/image28.jpg"/><Relationship Id="rId5" Type="http://schemas.openxmlformats.org/officeDocument/2006/relationships/image" Target="../media/image2.jpg"/><Relationship Id="rId6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15.jpg"/><Relationship Id="rId6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4.jpg"/><Relationship Id="rId6" Type="http://schemas.openxmlformats.org/officeDocument/2006/relationships/image" Target="../media/image11.jpg"/><Relationship Id="rId7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14.jpg"/><Relationship Id="rId6" Type="http://schemas.openxmlformats.org/officeDocument/2006/relationships/image" Target="../media/image16.jpg"/><Relationship Id="rId7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25.jpg"/><Relationship Id="rId10" Type="http://schemas.openxmlformats.org/officeDocument/2006/relationships/image" Target="../media/image30.jpg"/><Relationship Id="rId9" Type="http://schemas.openxmlformats.org/officeDocument/2006/relationships/image" Target="../media/image24.jpg"/><Relationship Id="rId5" Type="http://schemas.openxmlformats.org/officeDocument/2006/relationships/image" Target="../media/image26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3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jpg"/><Relationship Id="rId4" Type="http://schemas.openxmlformats.org/officeDocument/2006/relationships/image" Target="../media/image36.jpg"/><Relationship Id="rId10" Type="http://schemas.openxmlformats.org/officeDocument/2006/relationships/image" Target="../media/image34.jpg"/><Relationship Id="rId9" Type="http://schemas.openxmlformats.org/officeDocument/2006/relationships/image" Target="../media/image32.jpg"/><Relationship Id="rId5" Type="http://schemas.openxmlformats.org/officeDocument/2006/relationships/image" Target="../media/image41.jpg"/><Relationship Id="rId6" Type="http://schemas.openxmlformats.org/officeDocument/2006/relationships/image" Target="../media/image39.jpg"/><Relationship Id="rId7" Type="http://schemas.openxmlformats.org/officeDocument/2006/relationships/image" Target="../media/image38.jpg"/><Relationship Id="rId8" Type="http://schemas.openxmlformats.org/officeDocument/2006/relationships/image" Target="../media/image3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33.jpg"/><Relationship Id="rId7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0500" y="155789"/>
            <a:ext cx="4363200" cy="1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Projekt Erasmus+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441100" y="26212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>
                <a:solidFill>
                  <a:schemeClr val="accent1"/>
                </a:solidFill>
              </a:rPr>
              <a:t>3.10-30.10 2021</a:t>
            </a:r>
            <a:endParaRPr b="1" sz="3600">
              <a:solidFill>
                <a:schemeClr val="accent1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047875" y="3942900"/>
            <a:ext cx="7952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praktyki w Cesenie  </a:t>
            </a:r>
            <a:r>
              <a:rPr lang="pl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Paolo Diani Studio Di 										Fotografia</a:t>
            </a:r>
            <a:endParaRPr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527225" y="1717800"/>
            <a:ext cx="2993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100">
                <a:latin typeface="Merriweather"/>
                <a:ea typeface="Merriweather"/>
                <a:cs typeface="Merriweather"/>
                <a:sym typeface="Merriweather"/>
              </a:rPr>
              <a:t>WŁOCHY</a:t>
            </a:r>
            <a:endParaRPr sz="31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018425" y="968550"/>
            <a:ext cx="50832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2300">
                <a:latin typeface="Merriweather"/>
                <a:ea typeface="Merriweather"/>
                <a:cs typeface="Merriweather"/>
                <a:sym typeface="Merriweather"/>
              </a:rPr>
              <a:t>Justyna Cieślar i Karolina Pawińska</a:t>
            </a:r>
            <a:endParaRPr b="1" i="1" sz="23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Ogólne podsumowanie całego projektu: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120550" y="1356200"/>
            <a:ext cx="8820300" cy="3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Roboto"/>
                <a:ea typeface="Roboto"/>
                <a:cs typeface="Roboto"/>
                <a:sym typeface="Roboto"/>
              </a:rPr>
              <a:t>Praktyki Erasmus+ przyniosły nam wiele korzyści. Stałyśmy się bardziej otwarte nie tylko na świat i otaczających nas ludzi ale także na nowe doświadczenia i możliwości, oraz chętniej podejmujemy nowe, różne zadania.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Roboto"/>
                <a:ea typeface="Roboto"/>
                <a:cs typeface="Roboto"/>
                <a:sym typeface="Roboto"/>
              </a:rPr>
              <a:t>Trafił nam się naprawdę fajny szef, potrafił nas czegoś nauczyć a także pomóc nam gdy miałyśmy zły dzień. Czasem nie do końca się rozumieliśmy ale jakoś zawsze dało się to rozwiązać.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Roboto"/>
                <a:ea typeface="Roboto"/>
                <a:cs typeface="Roboto"/>
                <a:sym typeface="Roboto"/>
              </a:rPr>
              <a:t>Poznałyśmy inny kraj inną kulturę, inny “świat”. Sądzę, że dzięki temu wyjazdu mogliśmy poznać inną część siebie, a także sprawdzić samego siebie w kompletnie nieznanym nam środowisku.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Roboto"/>
                <a:ea typeface="Roboto"/>
                <a:cs typeface="Roboto"/>
                <a:sym typeface="Roboto"/>
              </a:rPr>
              <a:t>Dzięki projektowi poznaliśmy wielu wspaniałych ludzi, zdobyliśmy nowe umiejętności, poznaliśmy nowy język, praktycznie wszystko tam było dla nas nowe i musieliśmy sobie z tym poradzić, dzięki czemu odkryliśmy kolejny kawałek samego siebie.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Roboto"/>
                <a:ea typeface="Roboto"/>
                <a:cs typeface="Roboto"/>
                <a:sym typeface="Roboto"/>
              </a:rPr>
              <a:t>Polecam każdemu taką możliwość uczestnictwa w tym projekcie, można się naprawdę wiele nauczyć.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1275850" y="0"/>
            <a:ext cx="57864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100">
                <a:solidFill>
                  <a:srgbClr val="EFEFEF"/>
                </a:solidFill>
                <a:latin typeface="Comic Sans MS"/>
                <a:ea typeface="Comic Sans MS"/>
                <a:cs typeface="Comic Sans MS"/>
                <a:sym typeface="Comic Sans MS"/>
              </a:rPr>
              <a:t>Rim</a:t>
            </a:r>
            <a:r>
              <a:rPr lang="pl" sz="4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ini</a:t>
            </a:r>
            <a:endParaRPr sz="4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68100"/>
            <a:ext cx="2032956" cy="40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981" y="968100"/>
            <a:ext cx="1982166" cy="40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2097" y="968100"/>
            <a:ext cx="2032956" cy="40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3603" y="968100"/>
            <a:ext cx="2032956" cy="40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823775" y="440625"/>
            <a:ext cx="6903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100"/>
              <a:t>CESENA</a:t>
            </a:r>
            <a:endParaRPr sz="4100"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75" y="2162700"/>
            <a:ext cx="3124803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775" y="1990325"/>
            <a:ext cx="2217600" cy="308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5">
            <a:alphaModFix/>
          </a:blip>
          <a:srcRect b="436" l="0" r="970" t="8554"/>
          <a:stretch/>
        </p:blipFill>
        <p:spPr>
          <a:xfrm>
            <a:off x="3020134" y="1261225"/>
            <a:ext cx="18252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8000" y="1388200"/>
            <a:ext cx="2016000" cy="38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i="1" lang="pl" sz="1400">
                <a:solidFill>
                  <a:schemeClr val="dk1"/>
                </a:solidFill>
              </a:rPr>
              <a:t>Kilka słów o naszym szefie oraz pracy z nim</a:t>
            </a:r>
            <a:endParaRPr b="1" i="1" sz="1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-ogólnie większość Włochów jest bardzo sympatyczna i taki też był nasz szef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-lubi się wygłupiać i przy pracy musiał mieć włączoną muzykę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</a:rPr>
              <a:t>-nasz szef jest dość ciekawym człowiekiem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l">
                <a:solidFill>
                  <a:schemeClr val="dk1"/>
                </a:solidFill>
              </a:rPr>
              <a:t>-pokazał nam także inne spojrzenie na otaczający nas świat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175" y="0"/>
            <a:ext cx="3441603" cy="22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37925"/>
            <a:ext cx="3423601" cy="240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 b="16374" l="0" r="1380" t="24211"/>
          <a:stretch/>
        </p:blipFill>
        <p:spPr>
          <a:xfrm rot="5400000">
            <a:off x="318600" y="1508034"/>
            <a:ext cx="1447200" cy="20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6">
            <a:alphaModFix/>
          </a:blip>
          <a:srcRect b="3297" l="0" r="10047" t="0"/>
          <a:stretch/>
        </p:blipFill>
        <p:spPr>
          <a:xfrm>
            <a:off x="7081213" y="3584713"/>
            <a:ext cx="2062800" cy="15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25" y="27990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577"/>
              <a:t>Czynności, które wykonywałyśmy:</a:t>
            </a:r>
            <a:endParaRPr b="1" i="1" sz="1577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-sesje modowe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-sesje samochodowe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-sesje produktowe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-obróbka zdjęć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-doedukowanie przez szefa w dziedzinie muzyki :)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-rozstawianie sprzętów studyjnych</a:t>
            </a:r>
            <a:endParaRPr sz="1600"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35489" l="20035" r="11816" t="13083"/>
          <a:stretch/>
        </p:blipFill>
        <p:spPr>
          <a:xfrm>
            <a:off x="6918575" y="75600"/>
            <a:ext cx="1933200" cy="21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b="40533" l="16894" r="-3005" t="11350"/>
          <a:stretch/>
        </p:blipFill>
        <p:spPr>
          <a:xfrm>
            <a:off x="4572000" y="54000"/>
            <a:ext cx="1792800" cy="2170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9400" y="2517848"/>
            <a:ext cx="1818000" cy="24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6">
            <a:alphaModFix/>
          </a:blip>
          <a:srcRect b="4576" l="12940" r="-12940" t="19900"/>
          <a:stretch/>
        </p:blipFill>
        <p:spPr>
          <a:xfrm>
            <a:off x="7092042" y="2339075"/>
            <a:ext cx="1846799" cy="27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1116625" y="2169879"/>
            <a:ext cx="2026799" cy="37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Jeszcze kilka naszych zdjęć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024" y="1388825"/>
            <a:ext cx="1877903" cy="37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372952" y="2331850"/>
            <a:ext cx="1828022" cy="371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5">
            <a:alphaModFix/>
          </a:blip>
          <a:srcRect b="3246" l="0" r="0" t="27535"/>
          <a:stretch/>
        </p:blipFill>
        <p:spPr>
          <a:xfrm>
            <a:off x="801860" y="2807100"/>
            <a:ext cx="1774800" cy="233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838800" y="398509"/>
            <a:ext cx="1846799" cy="35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7">
            <a:alphaModFix/>
          </a:blip>
          <a:srcRect b="0" l="0" r="0" t="23768"/>
          <a:stretch/>
        </p:blipFill>
        <p:spPr>
          <a:xfrm rot="-5400000">
            <a:off x="6378313" y="630706"/>
            <a:ext cx="2023200" cy="323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4185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500">
                <a:latin typeface="Comic Sans MS"/>
                <a:ea typeface="Comic Sans MS"/>
                <a:cs typeface="Comic Sans MS"/>
                <a:sym typeface="Comic Sans MS"/>
              </a:rPr>
              <a:t>Czas wolny</a:t>
            </a:r>
            <a:endParaRPr sz="3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7323" l="0" r="8675" t="3803"/>
          <a:stretch/>
        </p:blipFill>
        <p:spPr>
          <a:xfrm rot="-5400000">
            <a:off x="817202" y="-817198"/>
            <a:ext cx="1681200" cy="33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20905" r="2910" t="10273"/>
          <a:stretch/>
        </p:blipFill>
        <p:spPr>
          <a:xfrm>
            <a:off x="2" y="1621850"/>
            <a:ext cx="1400401" cy="28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211328" y="1851752"/>
            <a:ext cx="1717200" cy="345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3824857" y="118355"/>
            <a:ext cx="1713600" cy="34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7">
            <a:alphaModFix/>
          </a:blip>
          <a:srcRect b="0" l="0" r="0" t="16791"/>
          <a:stretch/>
        </p:blipFill>
        <p:spPr>
          <a:xfrm>
            <a:off x="7594432" y="1822550"/>
            <a:ext cx="1486800" cy="25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8">
            <a:alphaModFix/>
          </a:blip>
          <a:srcRect b="9207" l="5597" r="13984" t="13869"/>
          <a:stretch/>
        </p:blipFill>
        <p:spPr>
          <a:xfrm>
            <a:off x="4572008" y="2571750"/>
            <a:ext cx="3002399" cy="186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4216875" y="-992241"/>
            <a:ext cx="1198800" cy="28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10">
            <a:alphaModFix/>
          </a:blip>
          <a:srcRect b="0" l="6015" r="0" t="7501"/>
          <a:stretch/>
        </p:blipFill>
        <p:spPr>
          <a:xfrm>
            <a:off x="6218462" y="28800"/>
            <a:ext cx="2988000" cy="16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3000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pl" sz="4000">
                <a:latin typeface="Comic Sans MS"/>
                <a:ea typeface="Comic Sans MS"/>
                <a:cs typeface="Comic Sans MS"/>
                <a:sym typeface="Comic Sans MS"/>
              </a:rPr>
              <a:t>an Marino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" y="362900"/>
            <a:ext cx="1688400" cy="322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" y="3645900"/>
            <a:ext cx="2322002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3083" y="935475"/>
            <a:ext cx="144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6">
            <a:alphaModFix/>
          </a:blip>
          <a:srcRect b="0" l="12679" r="0" t="20917"/>
          <a:stretch/>
        </p:blipFill>
        <p:spPr>
          <a:xfrm>
            <a:off x="2332808" y="3537900"/>
            <a:ext cx="2988001" cy="160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7">
            <a:alphaModFix/>
          </a:blip>
          <a:srcRect b="10024" l="4315" r="0" t="36848"/>
          <a:stretch/>
        </p:blipFill>
        <p:spPr>
          <a:xfrm>
            <a:off x="3439084" y="1388700"/>
            <a:ext cx="2286000" cy="214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8">
            <a:alphaModFix/>
          </a:blip>
          <a:srcRect b="5392" l="22753" r="19715" t="0"/>
          <a:stretch/>
        </p:blipFill>
        <p:spPr>
          <a:xfrm>
            <a:off x="5680546" y="1444875"/>
            <a:ext cx="1602002" cy="186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9">
            <a:alphaModFix/>
          </a:blip>
          <a:srcRect b="2927" l="0" r="0" t="12448"/>
          <a:stretch/>
        </p:blipFill>
        <p:spPr>
          <a:xfrm>
            <a:off x="7346006" y="239550"/>
            <a:ext cx="16992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6319800" y="2355309"/>
            <a:ext cx="1800000" cy="37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261500" y="3000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600">
                <a:latin typeface="Comic Sans MS"/>
                <a:ea typeface="Comic Sans MS"/>
                <a:cs typeface="Comic Sans MS"/>
                <a:sym typeface="Comic Sans MS"/>
              </a:rPr>
              <a:t>Wenecja</a:t>
            </a:r>
            <a:endParaRPr sz="4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23035" l="10418" r="0" t="0"/>
          <a:stretch/>
        </p:blipFill>
        <p:spPr>
          <a:xfrm>
            <a:off x="0" y="2634300"/>
            <a:ext cx="3852001" cy="250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 rotWithShape="1">
          <a:blip r:embed="rId4">
            <a:alphaModFix/>
          </a:blip>
          <a:srcRect b="20204" l="6650" r="-847" t="0"/>
          <a:stretch/>
        </p:blipFill>
        <p:spPr>
          <a:xfrm>
            <a:off x="4990201" y="1223550"/>
            <a:ext cx="4194002" cy="269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6488" y="1918750"/>
            <a:ext cx="2023200" cy="284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6">
            <a:alphaModFix/>
          </a:blip>
          <a:srcRect b="0" l="10233" r="0" t="6664"/>
          <a:stretch/>
        </p:blipFill>
        <p:spPr>
          <a:xfrm>
            <a:off x="6013688" y="3739500"/>
            <a:ext cx="2768400" cy="14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1088550" y="586347"/>
            <a:ext cx="1238400" cy="27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