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C4C6C6"/>
              </a:solidFill>
              <a:prstDash val="solid"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9E8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satOff val="12166"/>
              <a:lumOff val="-13042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8FA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4F728F"/>
              </a:solidFill>
              <a:prstDash val="solid"/>
              <a:miter lim="400000"/>
            </a:ln>
          </a:top>
          <a:bottom>
            <a:ln w="12700" cap="flat">
              <a:solidFill>
                <a:srgbClr val="4F728F"/>
              </a:solidFill>
              <a:prstDash val="solid"/>
              <a:miter lim="400000"/>
            </a:ln>
          </a:bottom>
          <a:insideH>
            <a:ln w="12700" cap="flat">
              <a:solidFill>
                <a:srgbClr val="4F728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4DADF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38EB0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73D59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3C3C1D"/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V>
        </a:tcBdr>
        <a:fill>
          <a:solidFill>
            <a:srgbClr val="CFCDBB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C6C6C6"/>
              </a:solidFill>
              <a:prstDash val="solid"/>
              <a:miter lim="400000"/>
            </a:ln>
          </a:left>
          <a:right>
            <a:ln w="12700" cap="flat">
              <a:solidFill>
                <a:srgbClr val="C6C6C6"/>
              </a:solidFill>
              <a:prstDash val="solid"/>
              <a:miter lim="400000"/>
            </a:ln>
          </a:right>
          <a:top>
            <a:ln w="12700" cap="flat">
              <a:solidFill>
                <a:srgbClr val="656839"/>
              </a:solidFill>
              <a:prstDash val="solid"/>
              <a:miter lim="400000"/>
            </a:ln>
          </a:top>
          <a:bottom>
            <a:ln w="12700" cap="flat">
              <a:solidFill>
                <a:srgbClr val="3C3C1D"/>
              </a:solidFill>
              <a:prstDash val="solid"/>
              <a:miter lim="400000"/>
            </a:ln>
          </a:bottom>
          <a:insideH>
            <a:ln w="12700" cap="flat">
              <a:solidFill>
                <a:srgbClr val="C6C6C6"/>
              </a:solidFill>
              <a:prstDash val="solid"/>
              <a:miter lim="400000"/>
            </a:ln>
          </a:insideH>
          <a:insideV>
            <a:ln w="12700" cap="flat">
              <a:solidFill>
                <a:srgbClr val="C6C6C6"/>
              </a:solidFill>
              <a:prstDash val="solid"/>
              <a:miter lim="400000"/>
            </a:ln>
          </a:insideV>
        </a:tcBdr>
        <a:fill>
          <a:solidFill>
            <a:srgbClr val="E8E9E8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rgbClr val="3C3C1D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AAA485"/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V>
        </a:tcBdr>
        <a:fill>
          <a:solidFill>
            <a:srgbClr val="656839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wholeTbl>
    <a:band2H>
      <a:tcTxStyle b="def" i="def"/>
      <a:tcStyle>
        <a:tcBdr/>
        <a:fill>
          <a:solidFill>
            <a:srgbClr val="E4E4E0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515151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D7766"/>
              </a:solidFill>
              <a:prstDash val="solid"/>
              <a:miter lim="400000"/>
            </a:ln>
          </a:top>
          <a:bottom>
            <a:ln w="12700" cap="flat">
              <a:solidFill>
                <a:srgbClr val="7D7766"/>
              </a:solidFill>
              <a:prstDash val="solid"/>
              <a:miter lim="400000"/>
            </a:ln>
          </a:bottom>
          <a:insideH>
            <a:ln w="12700" cap="flat">
              <a:solidFill>
                <a:srgbClr val="7D77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F8B7E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515151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15151"/>
              </a:solidFill>
              <a:prstDash val="solid"/>
              <a:miter lim="400000"/>
            </a:ln>
          </a:top>
          <a:bottom>
            <a:ln w="254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E5A4C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solidFill>
                <a:srgbClr val="747474"/>
              </a:solidFill>
              <a:prstDash val="solid"/>
              <a:miter lim="400000"/>
            </a:ln>
          </a:insideH>
          <a:insideV>
            <a:ln w="12700" cap="flat">
              <a:solidFill>
                <a:srgbClr val="74747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777777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2D2D2">
              <a:alpha val="30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C9C9C9"/>
              </a:solidFill>
              <a:prstDash val="solid"/>
              <a:miter lim="400000"/>
            </a:ln>
          </a:top>
          <a:bottom>
            <a:ln w="12700" cap="flat">
              <a:solidFill>
                <a:srgbClr val="C9C9C9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5" name="Shape 12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ytuł i pod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ia"/>
          <p:cNvSpPr/>
          <p:nvPr/>
        </p:nvSpPr>
        <p:spPr>
          <a:xfrm>
            <a:off x="1066800" y="6680200"/>
            <a:ext cx="22252676" cy="182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" name="Tekst tytułowy"/>
          <p:cNvSpPr txBox="1"/>
          <p:nvPr>
            <p:ph type="title"/>
          </p:nvPr>
        </p:nvSpPr>
        <p:spPr>
          <a:xfrm>
            <a:off x="1066800" y="1854200"/>
            <a:ext cx="22237700" cy="4470400"/>
          </a:xfrm>
          <a:prstGeom prst="rect">
            <a:avLst/>
          </a:prstGeom>
        </p:spPr>
        <p:txBody>
          <a:bodyPr/>
          <a:lstStyle/>
          <a:p>
            <a:pPr/>
            <a:r>
              <a:t>Tekst tytułowy</a:t>
            </a:r>
          </a:p>
        </p:txBody>
      </p:sp>
      <p:sp>
        <p:nvSpPr>
          <p:cNvPr id="14" name="Treść - poziom 1…"/>
          <p:cNvSpPr txBox="1"/>
          <p:nvPr>
            <p:ph type="body" sz="quarter" idx="1"/>
          </p:nvPr>
        </p:nvSpPr>
        <p:spPr>
          <a:xfrm>
            <a:off x="1066800" y="7048500"/>
            <a:ext cx="22237700" cy="14351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15" name="Numer slajd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y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–Janek Jabłonka"/>
          <p:cNvSpPr txBox="1"/>
          <p:nvPr>
            <p:ph type="body" sz="quarter" idx="21"/>
          </p:nvPr>
        </p:nvSpPr>
        <p:spPr>
          <a:xfrm>
            <a:off x="2387600" y="8953500"/>
            <a:ext cx="19621500" cy="647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 defTabSz="647700">
              <a:spcBef>
                <a:spcPts val="0"/>
              </a:spcBef>
              <a:buSzTx/>
              <a:buFontTx/>
              <a:buNone/>
              <a:defRPr sz="3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–Janek Jabłonka</a:t>
            </a:r>
          </a:p>
        </p:txBody>
      </p:sp>
      <p:sp>
        <p:nvSpPr>
          <p:cNvPr id="102" name="„Wpisz tu cytat.”"/>
          <p:cNvSpPr txBox="1"/>
          <p:nvPr>
            <p:ph type="body" sz="quarter" idx="22"/>
          </p:nvPr>
        </p:nvSpPr>
        <p:spPr>
          <a:xfrm>
            <a:off x="2387600" y="6061862"/>
            <a:ext cx="19621500" cy="944576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 defTabSz="647700">
              <a:spcBef>
                <a:spcPts val="3400"/>
              </a:spcBef>
              <a:buSzTx/>
              <a:buFontTx/>
              <a:buNone/>
              <a:defRPr sz="5600"/>
            </a:lvl1pPr>
          </a:lstStyle>
          <a:p>
            <a:pPr/>
            <a:r>
              <a:t>„Wpisz tu cytat.”</a:t>
            </a:r>
          </a:p>
        </p:txBody>
      </p:sp>
      <p:sp>
        <p:nvSpPr>
          <p:cNvPr id="103" name="Numer slajd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widok z lotu ptaka na stare miasto we Włoszech"/>
          <p:cNvSpPr/>
          <p:nvPr>
            <p:ph type="pic" idx="21"/>
          </p:nvPr>
        </p:nvSpPr>
        <p:spPr>
          <a:xfrm>
            <a:off x="-12700" y="-25400"/>
            <a:ext cx="24384000" cy="1777432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1" name="Numer slajd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Numer slajd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Zdjęcie (poziom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Linia"/>
          <p:cNvSpPr/>
          <p:nvPr/>
        </p:nvSpPr>
        <p:spPr>
          <a:xfrm>
            <a:off x="14147800" y="11214100"/>
            <a:ext cx="0" cy="200043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3" name="częściowy widok na Koloseum pod błękitnym niebem"/>
          <p:cNvSpPr/>
          <p:nvPr>
            <p:ph type="pic" idx="21"/>
          </p:nvPr>
        </p:nvSpPr>
        <p:spPr>
          <a:xfrm>
            <a:off x="-88900" y="-38100"/>
            <a:ext cx="35966400" cy="21882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4" name="Tekst tytułowy"/>
          <p:cNvSpPr txBox="1"/>
          <p:nvPr>
            <p:ph type="title"/>
          </p:nvPr>
        </p:nvSpPr>
        <p:spPr>
          <a:xfrm>
            <a:off x="2641600" y="10947400"/>
            <a:ext cx="10858500" cy="2387600"/>
          </a:xfrm>
          <a:prstGeom prst="rect">
            <a:avLst/>
          </a:prstGeom>
        </p:spPr>
        <p:txBody>
          <a:bodyPr anchor="ctr"/>
          <a:lstStyle>
            <a:lvl1pPr algn="r"/>
          </a:lstStyle>
          <a:p>
            <a:pPr/>
            <a:r>
              <a:t>Tekst tytułowy</a:t>
            </a:r>
          </a:p>
        </p:txBody>
      </p:sp>
      <p:sp>
        <p:nvSpPr>
          <p:cNvPr id="25" name="Treść - poziom 1…"/>
          <p:cNvSpPr txBox="1"/>
          <p:nvPr>
            <p:ph type="body" sz="quarter" idx="1"/>
          </p:nvPr>
        </p:nvSpPr>
        <p:spPr>
          <a:xfrm>
            <a:off x="14719300" y="11938000"/>
            <a:ext cx="9283700" cy="7112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26" name="Numer slajd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ytuł (na środk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kst tytułowy"/>
          <p:cNvSpPr txBox="1"/>
          <p:nvPr>
            <p:ph type="title"/>
          </p:nvPr>
        </p:nvSpPr>
        <p:spPr>
          <a:xfrm>
            <a:off x="1066800" y="4622800"/>
            <a:ext cx="22237700" cy="4470400"/>
          </a:xfrm>
          <a:prstGeom prst="rect">
            <a:avLst/>
          </a:prstGeom>
        </p:spPr>
        <p:txBody>
          <a:bodyPr anchor="ctr"/>
          <a:lstStyle/>
          <a:p>
            <a:pPr/>
            <a:r>
              <a:t>Tekst tytułowy</a:t>
            </a:r>
          </a:p>
        </p:txBody>
      </p:sp>
      <p:sp>
        <p:nvSpPr>
          <p:cNvPr id="34" name="Numer slajd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Zdjęcie (pionow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Linia"/>
          <p:cNvSpPr/>
          <p:nvPr/>
        </p:nvSpPr>
        <p:spPr>
          <a:xfrm>
            <a:off x="1066800" y="6845300"/>
            <a:ext cx="10002141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2" name="częściowy widok na Koloseum pod błękitnym niebem"/>
          <p:cNvSpPr/>
          <p:nvPr>
            <p:ph type="pic" idx="21"/>
          </p:nvPr>
        </p:nvSpPr>
        <p:spPr>
          <a:xfrm>
            <a:off x="9867900" y="-12700"/>
            <a:ext cx="20929600" cy="13982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43" name="Tekst tytułowy"/>
          <p:cNvSpPr txBox="1"/>
          <p:nvPr>
            <p:ph type="title"/>
          </p:nvPr>
        </p:nvSpPr>
        <p:spPr>
          <a:xfrm>
            <a:off x="1066800" y="2019300"/>
            <a:ext cx="10007600" cy="4470400"/>
          </a:xfrm>
          <a:prstGeom prst="rect">
            <a:avLst/>
          </a:prstGeom>
        </p:spPr>
        <p:txBody>
          <a:bodyPr/>
          <a:lstStyle/>
          <a:p>
            <a:pPr/>
            <a:r>
              <a:t>Tekst tytułowy</a:t>
            </a:r>
          </a:p>
        </p:txBody>
      </p:sp>
      <p:sp>
        <p:nvSpPr>
          <p:cNvPr id="44" name="Treść - poziom 1…"/>
          <p:cNvSpPr txBox="1"/>
          <p:nvPr>
            <p:ph type="body" sz="quarter" idx="1"/>
          </p:nvPr>
        </p:nvSpPr>
        <p:spPr>
          <a:xfrm>
            <a:off x="1066800" y="7213600"/>
            <a:ext cx="10007600" cy="4470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5" name="Numer slajdu"/>
          <p:cNvSpPr txBox="1"/>
          <p:nvPr>
            <p:ph type="sldNum" sz="quarter" idx="2"/>
          </p:nvPr>
        </p:nvSpPr>
        <p:spPr>
          <a:xfrm>
            <a:off x="952499" y="12985800"/>
            <a:ext cx="368505" cy="3746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ytuł (na górz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kst tytułow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Tekst tytułowy</a:t>
            </a:r>
          </a:p>
        </p:txBody>
      </p:sp>
      <p:sp>
        <p:nvSpPr>
          <p:cNvPr id="53" name="Numer slajd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ytuł i punk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kst tytułow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Tekst tytułowy</a:t>
            </a:r>
          </a:p>
        </p:txBody>
      </p:sp>
      <p:sp>
        <p:nvSpPr>
          <p:cNvPr id="61" name="Treść - poziom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62" name="Numer slajd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ytuł i punktory ze zdjęc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Linia"/>
          <p:cNvSpPr/>
          <p:nvPr/>
        </p:nvSpPr>
        <p:spPr>
          <a:xfrm>
            <a:off x="1066800" y="2768600"/>
            <a:ext cx="9512612" cy="186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0" name="szereg niebieskich gondoli z Wenecją w tle"/>
          <p:cNvSpPr/>
          <p:nvPr>
            <p:ph type="pic" idx="21"/>
          </p:nvPr>
        </p:nvSpPr>
        <p:spPr>
          <a:xfrm>
            <a:off x="12052300" y="-1016000"/>
            <a:ext cx="12788900" cy="190373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71" name="Tekst tytułowy"/>
          <p:cNvSpPr txBox="1"/>
          <p:nvPr>
            <p:ph type="title"/>
          </p:nvPr>
        </p:nvSpPr>
        <p:spPr>
          <a:xfrm>
            <a:off x="1066800" y="469900"/>
            <a:ext cx="9525000" cy="1968500"/>
          </a:xfrm>
          <a:prstGeom prst="rect">
            <a:avLst/>
          </a:prstGeom>
        </p:spPr>
        <p:txBody>
          <a:bodyPr/>
          <a:lstStyle/>
          <a:p>
            <a:pPr/>
            <a:r>
              <a:t>Tekst tytułowy</a:t>
            </a:r>
          </a:p>
        </p:txBody>
      </p:sp>
      <p:sp>
        <p:nvSpPr>
          <p:cNvPr id="72" name="Treść - poziom 1…"/>
          <p:cNvSpPr txBox="1"/>
          <p:nvPr>
            <p:ph type="body" sz="half" idx="1"/>
          </p:nvPr>
        </p:nvSpPr>
        <p:spPr>
          <a:xfrm>
            <a:off x="1066800" y="3124200"/>
            <a:ext cx="9525000" cy="9372600"/>
          </a:xfrm>
          <a:prstGeom prst="rect">
            <a:avLst/>
          </a:prstGeom>
        </p:spPr>
        <p:txBody>
          <a:bodyPr/>
          <a:lstStyle>
            <a:lvl1pPr marL="457200" indent="-457200">
              <a:spcBef>
                <a:spcPts val="4200"/>
              </a:spcBef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indent="-457200">
              <a:spcBef>
                <a:spcPts val="4200"/>
              </a:spcBef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indent="-457200">
              <a:spcBef>
                <a:spcPts val="4200"/>
              </a:spcBef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indent="-457200">
              <a:spcBef>
                <a:spcPts val="4200"/>
              </a:spcBef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indent="-457200">
              <a:spcBef>
                <a:spcPts val="4200"/>
              </a:spcBef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73" name="Numer slajdu"/>
          <p:cNvSpPr txBox="1"/>
          <p:nvPr>
            <p:ph type="sldNum" sz="quarter" idx="2"/>
          </p:nvPr>
        </p:nvSpPr>
        <p:spPr>
          <a:xfrm>
            <a:off x="957643" y="12985800"/>
            <a:ext cx="368504" cy="374601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unk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reść - poziom 1…"/>
          <p:cNvSpPr txBox="1"/>
          <p:nvPr>
            <p:ph type="body" idx="1"/>
          </p:nvPr>
        </p:nvSpPr>
        <p:spPr>
          <a:xfrm>
            <a:off x="1663700" y="1244600"/>
            <a:ext cx="21031200" cy="11201400"/>
          </a:xfrm>
          <a:prstGeom prst="rect">
            <a:avLst/>
          </a:prstGeom>
        </p:spPr>
        <p:txBody>
          <a:bodyPr/>
          <a:lstStyle/>
          <a:p>
            <a:pPr/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81" name="Numer slajd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Zdjęcie (3 sztuk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Linia"/>
          <p:cNvSpPr/>
          <p:nvPr/>
        </p:nvSpPr>
        <p:spPr>
          <a:xfrm flipH="1">
            <a:off x="15811739" y="711200"/>
            <a:ext cx="1" cy="11143606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89" name="Linia"/>
          <p:cNvSpPr/>
          <p:nvPr/>
        </p:nvSpPr>
        <p:spPr>
          <a:xfrm>
            <a:off x="15811500" y="6277570"/>
            <a:ext cx="7763085" cy="1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90" name="most nad rzeką z budynkami miejskimi w tle"/>
          <p:cNvSpPr/>
          <p:nvPr>
            <p:ph type="pic" sz="quarter" idx="21"/>
          </p:nvPr>
        </p:nvSpPr>
        <p:spPr>
          <a:xfrm>
            <a:off x="15930593" y="6423034"/>
            <a:ext cx="9151185" cy="61087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1" name="szereg niebieskich gondoli z Wenecją w tle"/>
          <p:cNvSpPr/>
          <p:nvPr>
            <p:ph type="pic" sz="half" idx="22"/>
          </p:nvPr>
        </p:nvSpPr>
        <p:spPr>
          <a:xfrm>
            <a:off x="15900400" y="-152400"/>
            <a:ext cx="7785100" cy="115951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2" name="widok z lotu ptaka na stare miasto we Włoszech"/>
          <p:cNvSpPr/>
          <p:nvPr>
            <p:ph type="pic" idx="23"/>
          </p:nvPr>
        </p:nvSpPr>
        <p:spPr>
          <a:xfrm>
            <a:off x="622300" y="711200"/>
            <a:ext cx="15544800" cy="11328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3" name="Treść - poziom 1…"/>
          <p:cNvSpPr txBox="1"/>
          <p:nvPr>
            <p:ph type="body" sz="quarter" idx="1"/>
          </p:nvPr>
        </p:nvSpPr>
        <p:spPr>
          <a:xfrm>
            <a:off x="977900" y="12179300"/>
            <a:ext cx="14579600" cy="1320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94" name="Numer slajd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ia"/>
          <p:cNvSpPr/>
          <p:nvPr/>
        </p:nvSpPr>
        <p:spPr>
          <a:xfrm>
            <a:off x="1066800" y="2768600"/>
            <a:ext cx="22252698" cy="182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" name="Tekst tytułowy"/>
          <p:cNvSpPr txBox="1"/>
          <p:nvPr>
            <p:ph type="title"/>
          </p:nvPr>
        </p:nvSpPr>
        <p:spPr>
          <a:xfrm>
            <a:off x="1066800" y="469900"/>
            <a:ext cx="22237700" cy="196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/>
            <a:r>
              <a:t>Tekst tytułowy</a:t>
            </a:r>
          </a:p>
        </p:txBody>
      </p:sp>
      <p:sp>
        <p:nvSpPr>
          <p:cNvPr id="4" name="Treść - poziom 1…"/>
          <p:cNvSpPr txBox="1"/>
          <p:nvPr>
            <p:ph type="body" idx="1"/>
          </p:nvPr>
        </p:nvSpPr>
        <p:spPr>
          <a:xfrm>
            <a:off x="1066800" y="3124200"/>
            <a:ext cx="22237700" cy="937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5" name="Numer slajdu"/>
          <p:cNvSpPr txBox="1"/>
          <p:nvPr>
            <p:ph type="sldNum" sz="quarter" idx="2"/>
          </p:nvPr>
        </p:nvSpPr>
        <p:spPr>
          <a:xfrm>
            <a:off x="23216221" y="12985800"/>
            <a:ext cx="368504" cy="3746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5000" u="none"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5000" u="none"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5000" u="none"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5000" u="none"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5000" u="none"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5000" u="none"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5000" u="none"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5000" u="none"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5000" u="none"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9pPr>
    </p:bodyStyle>
    <p:otherStyle>
      <a:lvl1pPr marL="0" marR="0" indent="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4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4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Relationship Id="rId4" Type="http://schemas.openxmlformats.org/officeDocument/2006/relationships/image" Target="../media/image11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częściowy widok na Koloseum pod błękitnym niebem" descr="częściowy widok na Koloseum pod błękitnym niebem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247" t="174" r="31956" b="51015"/>
          <a:stretch>
            <a:fillRect/>
          </a:stretch>
        </p:blipFill>
        <p:spPr>
          <a:xfrm>
            <a:off x="0" y="0"/>
            <a:ext cx="24384000" cy="10680700"/>
          </a:xfrm>
          <a:prstGeom prst="rect">
            <a:avLst/>
          </a:prstGeom>
        </p:spPr>
      </p:pic>
      <p:sp>
        <p:nvSpPr>
          <p:cNvPr id="128" name="Praktyki zawodowe Włochyi Październik 202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Praktyki zawodowe Włochyi Październik 2021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IMG_2508.jpeg" descr="IMG_2508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9635" t="0" r="9635" b="0"/>
          <a:stretch>
            <a:fillRect/>
          </a:stretch>
        </p:blipFill>
        <p:spPr>
          <a:xfrm>
            <a:off x="16014699" y="6499234"/>
            <a:ext cx="7569201" cy="5346701"/>
          </a:xfrm>
          <a:prstGeom prst="rect">
            <a:avLst/>
          </a:prstGeom>
        </p:spPr>
      </p:pic>
      <p:pic>
        <p:nvPicPr>
          <p:cNvPr id="131" name="IMG_2506.jpeg" descr="IMG_2506.jpeg"/>
          <p:cNvPicPr>
            <a:picLocks noChangeAspect="1"/>
          </p:cNvPicPr>
          <p:nvPr>
            <p:ph type="pic" idx="22"/>
          </p:nvPr>
        </p:nvPicPr>
        <p:blipFill>
          <a:blip r:embed="rId3">
            <a:extLst/>
          </a:blip>
          <a:srcRect l="0" t="14681" r="0" b="14681"/>
          <a:stretch>
            <a:fillRect/>
          </a:stretch>
        </p:blipFill>
        <p:spPr>
          <a:xfrm>
            <a:off x="16014700" y="709206"/>
            <a:ext cx="7569200" cy="5346701"/>
          </a:xfrm>
          <a:prstGeom prst="rect">
            <a:avLst/>
          </a:prstGeom>
        </p:spPr>
      </p:pic>
      <p:pic>
        <p:nvPicPr>
          <p:cNvPr id="132" name="IMG_2073.jpeg" descr="IMG_2073.jpeg"/>
          <p:cNvPicPr>
            <a:picLocks noChangeAspect="1"/>
          </p:cNvPicPr>
          <p:nvPr>
            <p:ph type="pic" idx="23"/>
          </p:nvPr>
        </p:nvPicPr>
        <p:blipFill>
          <a:blip r:embed="rId4">
            <a:extLst/>
          </a:blip>
          <a:srcRect l="912" t="0" r="912" b="0"/>
          <a:stretch>
            <a:fillRect/>
          </a:stretch>
        </p:blipFill>
        <p:spPr>
          <a:xfrm>
            <a:off x="977900" y="713695"/>
            <a:ext cx="14579600" cy="11137901"/>
          </a:xfrm>
          <a:prstGeom prst="rect">
            <a:avLst/>
          </a:prstGeom>
        </p:spPr>
      </p:pic>
      <p:sp>
        <p:nvSpPr>
          <p:cNvPr id="133" name="Rymini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Rymini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IMG_2211.jpeg" descr="IMG_2211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15625"/>
          <a:stretch>
            <a:fillRect/>
          </a:stretch>
        </p:blipFill>
        <p:spPr>
          <a:xfrm>
            <a:off x="12192000" y="0"/>
            <a:ext cx="12192000" cy="13716000"/>
          </a:xfrm>
          <a:prstGeom prst="rect">
            <a:avLst/>
          </a:prstGeom>
        </p:spPr>
      </p:pic>
      <p:sp>
        <p:nvSpPr>
          <p:cNvPr id="136" name="Praktyki zawodow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Praktyki zawodowe </a:t>
            </a:r>
          </a:p>
        </p:txBody>
      </p:sp>
      <p:sp>
        <p:nvSpPr>
          <p:cNvPr id="137" name="Moje praktyki odbywały się w Trevi S.P.A w Missano. Mój szef  Thomas był bardzo miłym oraz pomocnym pracodawcą.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Moje praktyki odbywały się w Trevi S.P.A w Missano. Mój szef  Thomas był bardzo miłym oraz pomocnym pracodawcą.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IMG_2419.jpeg" descr="IMG_2419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3794" r="0" b="11830"/>
          <a:stretch>
            <a:fillRect/>
          </a:stretch>
        </p:blipFill>
        <p:spPr>
          <a:xfrm>
            <a:off x="12192000" y="0"/>
            <a:ext cx="12192000" cy="13716000"/>
          </a:xfrm>
          <a:prstGeom prst="rect">
            <a:avLst/>
          </a:prstGeom>
        </p:spPr>
      </p:pic>
      <p:sp>
        <p:nvSpPr>
          <p:cNvPr id="140" name="Praktyki zawodow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Praktyki zawodowe </a:t>
            </a:r>
          </a:p>
        </p:txBody>
      </p:sp>
      <p:sp>
        <p:nvSpPr>
          <p:cNvPr id="141" name="Podczas odbywania praktyk naprawiałem oraz sprawdzałem sprzęt elektroniczny, między innymi telewizory, gramofony, hulajnogi elektryczne, jak widać na zdjęciu zegarki elektroniczne oraz wiele innych.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Podczas odbywania praktyk naprawiałem oraz sprawdzałem sprzęt elektroniczny, między innymi telewizory, gramofony, hulajnogi elektryczne, jak widać na zdjęciu zegarki elektroniczne oraz wiele innych.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IMG_2252.jpeg" descr="IMG_2252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15625" r="0" b="0"/>
          <a:stretch>
            <a:fillRect/>
          </a:stretch>
        </p:blipFill>
        <p:spPr>
          <a:xfrm>
            <a:off x="12192000" y="0"/>
            <a:ext cx="12192000" cy="13716000"/>
          </a:xfrm>
          <a:prstGeom prst="rect">
            <a:avLst/>
          </a:prstGeom>
        </p:spPr>
      </p:pic>
      <p:sp>
        <p:nvSpPr>
          <p:cNvPr id="144" name="Praktyka zawodow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Praktyka zawodowa </a:t>
            </a:r>
          </a:p>
        </p:txBody>
      </p:sp>
      <p:sp>
        <p:nvSpPr>
          <p:cNvPr id="145" name="Praktyki przebiegły bardzo szybko oraz przyjemnie. Firma Trevi S.P.A nauczyła mnie jak diagnozować oraz naprawiać usterki w sprzęcie elektronicznym. Na praktyce była bardzo miła atmosfera, którą tworzą bardzo mili oraz pomocni pracownicy jak i pracodawca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Praktyki przebiegły bardzo szybko oraz przyjemnie. Firma Trevi S.P.A nauczyła mnie jak diagnozować oraz naprawiać usterki w sprzęcie elektronicznym. Na praktyce była bardzo miła atmosfera, którą tworzą bardzo mili oraz pomocni pracownicy jak i pracodawca.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IMG_2109.jpeg" descr="IMG_2109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23510" r="0" b="23510"/>
          <a:stretch>
            <a:fillRect/>
          </a:stretch>
        </p:blipFill>
        <p:spPr>
          <a:xfrm>
            <a:off x="16014700" y="6499234"/>
            <a:ext cx="7569200" cy="5346701"/>
          </a:xfrm>
          <a:prstGeom prst="rect">
            <a:avLst/>
          </a:prstGeom>
        </p:spPr>
      </p:pic>
      <p:pic>
        <p:nvPicPr>
          <p:cNvPr id="148" name="IMG_2153.jpeg" descr="IMG_2153.jpeg"/>
          <p:cNvPicPr>
            <a:picLocks noChangeAspect="1"/>
          </p:cNvPicPr>
          <p:nvPr>
            <p:ph type="pic" idx="22"/>
          </p:nvPr>
        </p:nvPicPr>
        <p:blipFill>
          <a:blip r:embed="rId3">
            <a:extLst/>
          </a:blip>
          <a:srcRect l="0" t="2908" r="0" b="2908"/>
          <a:stretch>
            <a:fillRect/>
          </a:stretch>
        </p:blipFill>
        <p:spPr>
          <a:xfrm>
            <a:off x="16014700" y="709206"/>
            <a:ext cx="7569200" cy="5346701"/>
          </a:xfrm>
          <a:prstGeom prst="rect">
            <a:avLst/>
          </a:prstGeom>
        </p:spPr>
      </p:pic>
      <p:pic>
        <p:nvPicPr>
          <p:cNvPr id="149" name="IMG_2151.jpeg" descr="IMG_2151.jpeg"/>
          <p:cNvPicPr>
            <a:picLocks noChangeAspect="1"/>
          </p:cNvPicPr>
          <p:nvPr>
            <p:ph type="pic" idx="23"/>
          </p:nvPr>
        </p:nvPicPr>
        <p:blipFill>
          <a:blip r:embed="rId4">
            <a:extLst/>
          </a:blip>
          <a:srcRect l="912" t="0" r="912" b="0"/>
          <a:stretch>
            <a:fillRect/>
          </a:stretch>
        </p:blipFill>
        <p:spPr>
          <a:xfrm>
            <a:off x="977900" y="713695"/>
            <a:ext cx="14579600" cy="11137901"/>
          </a:xfrm>
          <a:prstGeom prst="rect">
            <a:avLst/>
          </a:prstGeom>
        </p:spPr>
      </p:pic>
      <p:sp>
        <p:nvSpPr>
          <p:cNvPr id="150" name="Wycieczki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Wycieczki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IMG_2510.jpeg" descr="IMG_2510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2810" t="0" r="2810" b="0"/>
          <a:stretch>
            <a:fillRect/>
          </a:stretch>
        </p:blipFill>
        <p:spPr>
          <a:xfrm>
            <a:off x="16014700" y="6499234"/>
            <a:ext cx="7569200" cy="5346701"/>
          </a:xfrm>
          <a:prstGeom prst="rect">
            <a:avLst/>
          </a:prstGeom>
        </p:spPr>
      </p:pic>
      <p:pic>
        <p:nvPicPr>
          <p:cNvPr id="153" name="IMG_2221.jpeg" descr="IMG_2221.jpeg"/>
          <p:cNvPicPr>
            <a:picLocks noChangeAspect="1"/>
          </p:cNvPicPr>
          <p:nvPr>
            <p:ph type="pic" idx="22"/>
          </p:nvPr>
        </p:nvPicPr>
        <p:blipFill>
          <a:blip r:embed="rId3">
            <a:extLst/>
          </a:blip>
          <a:srcRect l="0" t="2908" r="0" b="2908"/>
          <a:stretch>
            <a:fillRect/>
          </a:stretch>
        </p:blipFill>
        <p:spPr>
          <a:xfrm>
            <a:off x="16014700" y="709206"/>
            <a:ext cx="7569200" cy="5346701"/>
          </a:xfrm>
          <a:prstGeom prst="rect">
            <a:avLst/>
          </a:prstGeom>
        </p:spPr>
      </p:pic>
      <p:pic>
        <p:nvPicPr>
          <p:cNvPr id="154" name="IMG_2509.jpeg" descr="IMG_2509.jpeg"/>
          <p:cNvPicPr>
            <a:picLocks noChangeAspect="1"/>
          </p:cNvPicPr>
          <p:nvPr>
            <p:ph type="pic" idx="23"/>
          </p:nvPr>
        </p:nvPicPr>
        <p:blipFill>
          <a:blip r:embed="rId4">
            <a:extLst/>
          </a:blip>
          <a:srcRect l="0" t="24535" r="0" b="24535"/>
          <a:stretch>
            <a:fillRect/>
          </a:stretch>
        </p:blipFill>
        <p:spPr>
          <a:xfrm>
            <a:off x="977900" y="713695"/>
            <a:ext cx="14579600" cy="11137901"/>
          </a:xfrm>
          <a:prstGeom prst="rect">
            <a:avLst/>
          </a:prstGeom>
        </p:spPr>
      </p:pic>
      <p:sp>
        <p:nvSpPr>
          <p:cNvPr id="155" name="Wycieczka do San Marino oraz Wenecji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Wycieczka do San Marino oraz Wenecji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odsumowani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Podsumowanie </a:t>
            </a:r>
          </a:p>
        </p:txBody>
      </p:sp>
      <p:sp>
        <p:nvSpPr>
          <p:cNvPr id="158" name="Wyjazd nauczył mnie wille rzeczy takich jak: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Wyjazd nauczył mnie wille rzeczy takich jak:</a:t>
            </a:r>
          </a:p>
          <a:p>
            <a:pPr/>
            <a:r>
              <a:t>Samodzielność;</a:t>
            </a:r>
          </a:p>
          <a:p>
            <a:pPr/>
            <a:r>
              <a:t>Przystosowanie do dorosłego życia;</a:t>
            </a:r>
          </a:p>
          <a:p>
            <a:pPr/>
            <a:r>
              <a:t>Nauczyłem się naprawiać sprzętu elektroniczny;</a:t>
            </a:r>
          </a:p>
          <a:p>
            <a:pPr/>
            <a:r>
              <a:t>Nauczyłem się języków</a:t>
            </a:r>
          </a:p>
          <a:p>
            <a:pPr/>
            <a:r>
              <a:t>Podsumowując jestem bardzo zadowolony z wyjazdu i chętnie pojechałbym drugi raz.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Koniec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Koniec </a:t>
            </a:r>
          </a:p>
        </p:txBody>
      </p:sp>
      <p:sp>
        <p:nvSpPr>
          <p:cNvPr id="161" name="Wykonał Kacper Lupa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Wykonał Kacper Lupa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12166"/>
            <a:lumOff val="-13042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12166"/>
            <a:lumOff val="-13042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