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  <p:sldId id="260" r:id="rId8"/>
    <p:sldId id="261" r:id="rId9"/>
    <p:sldId id="262" r:id="rId10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42" y="2630170"/>
            <a:ext cx="10943167" cy="1082675"/>
          </a:xfrm>
        </p:spPr>
        <p:txBody>
          <a:bodyPr/>
          <a:p>
            <a:r>
              <a:rPr lang="pl-PL" altLang="en-US" sz="7200"/>
              <a:t>Praktyki 2017 - Rimini</a:t>
            </a:r>
            <a:br>
              <a:rPr lang="pl-PL" altLang="en-US" sz="7200"/>
            </a:br>
            <a:r>
              <a:rPr lang="pl-PL" altLang="en-US" sz="7200"/>
              <a:t>Robert i Grzegorz</a:t>
            </a:r>
            <a:endParaRPr lang="pl-PL" altLang="en-US" sz="7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DSCF30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852420"/>
            <a:ext cx="5067300" cy="3800475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l"/>
            <a:r>
              <a:rPr lang="pl-PL" altLang="en-US">
                <a:solidFill>
                  <a:schemeClr val="tx1"/>
                </a:solidFill>
              </a:rPr>
              <a:t>Pracowaliśmy w Fotosoci, gdzie obrabialiśmy </a:t>
            </a:r>
            <a:endParaRPr lang="pl-PL" altLang="en-US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pl-PL" altLang="en-US">
                <a:solidFill>
                  <a:schemeClr val="tx1"/>
                </a:solidFill>
              </a:rPr>
              <a:t>zdjęcia w photoshop'ie, skanowaliśmy stare klisze </a:t>
            </a:r>
            <a:endParaRPr lang="pl-PL" altLang="en-US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pl-PL" altLang="en-US">
                <a:solidFill>
                  <a:schemeClr val="tx1"/>
                </a:solidFill>
              </a:rPr>
              <a:t>oraz drukowaliśmy i pakowaliśmy zlecenia.</a:t>
            </a:r>
            <a:endParaRPr lang="pl-PL" altLang="en-US">
              <a:solidFill>
                <a:schemeClr val="tx1"/>
              </a:solidFill>
            </a:endParaRPr>
          </a:p>
        </p:txBody>
      </p:sp>
      <p:pic>
        <p:nvPicPr>
          <p:cNvPr id="5" name="Picture 4" descr="DSCF3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370" y="2852420"/>
            <a:ext cx="5066030" cy="3799840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DSCF30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8190" y="2694305"/>
            <a:ext cx="3091180" cy="4121785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l-PL" altLang="en-US"/>
              <a:t>W wolnym czasie chodziliśmy po mieście i zwiedzaliśmy piękną okolice.</a:t>
            </a:r>
            <a:endParaRPr lang="pl-PL" altLang="en-US"/>
          </a:p>
          <a:p>
            <a:r>
              <a:rPr lang="pl-PL" altLang="en-US"/>
              <a:t>Największe wrażenie robiły na nas palmy i inna roślinność niespotykana w naszym kraju.</a:t>
            </a:r>
            <a:endParaRPr lang="pl-PL" altLang="en-US"/>
          </a:p>
        </p:txBody>
      </p:sp>
      <p:pic>
        <p:nvPicPr>
          <p:cNvPr id="5" name="Picture 4" descr="DSCF30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20" y="3226435"/>
            <a:ext cx="4763770" cy="3573145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l-PL" altLang="en-US"/>
              <a:t>W Rimini mieliśmy dostęp do morza i portu.</a:t>
            </a:r>
            <a:endParaRPr lang="pl-PL" altLang="en-US"/>
          </a:p>
        </p:txBody>
      </p:sp>
      <p:pic>
        <p:nvPicPr>
          <p:cNvPr id="4" name="Picture 3" descr="DSCF31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2371090"/>
            <a:ext cx="5716905" cy="4287520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5" name="Picture 4" descr="DSCF3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260" y="2371090"/>
            <a:ext cx="5764530" cy="4323080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l-PL" altLang="en-US"/>
              <a:t>Chętnie spacerowaliśmy po plaży i zbieraliśmy muszle.</a:t>
            </a:r>
            <a:endParaRPr lang="pl-PL" altLang="en-US"/>
          </a:p>
        </p:txBody>
      </p:sp>
      <p:pic>
        <p:nvPicPr>
          <p:cNvPr id="4" name="Picture 3" descr="DSCF3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" y="1905000"/>
            <a:ext cx="6351270" cy="4763770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5" name="Picture 4" descr="DSCF30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670" y="2054860"/>
            <a:ext cx="5349240" cy="4464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l-PL" altLang="en-US"/>
              <a:t>Byliśmy także na wycieczce w San marino oraz Wenecji.</a:t>
            </a:r>
            <a:endParaRPr lang="pl-PL" altLang="en-US"/>
          </a:p>
          <a:p>
            <a:r>
              <a:rPr lang="pl-PL" altLang="en-US"/>
              <a:t>Bardzo się nam podobało i mamy nadzieje pojechania tam jeszcze kiedyś w przyszłości.</a:t>
            </a:r>
            <a:endParaRPr lang="pl-PL" altLang="en-US"/>
          </a:p>
        </p:txBody>
      </p:sp>
      <p:pic>
        <p:nvPicPr>
          <p:cNvPr id="4" name="Picture 3" descr="DSCF3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829560"/>
            <a:ext cx="4968875" cy="3726815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5" name="Picture 4" descr="DSCF3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2829560"/>
            <a:ext cx="5028565" cy="3771265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l-PL" altLang="en-US"/>
              <a:t>Bardzo się cieszymy że mieliśmy okazje zobaczyć te wszystkie piękne miejsca oraz nauczyć się języka i zdobyć doświadczenie u profesjonalnego fotografa.</a:t>
            </a:r>
            <a:endParaRPr lang="pl-PL" altLang="en-US"/>
          </a:p>
          <a:p>
            <a:r>
              <a:rPr lang="pl-PL" altLang="en-US"/>
              <a:t>Z wielką chęcią pojechalibyśmy raz jeszcze.</a:t>
            </a:r>
            <a:endParaRPr lang="pl-PL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WPS Presentation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Arial</vt:lpstr>
      <vt:lpstr>SimSun</vt:lpstr>
      <vt:lpstr>Wingdings</vt:lpstr>
      <vt:lpstr>Microsoft YaHei</vt:lpstr>
      <vt:lpstr>Calibri</vt:lpstr>
      <vt:lpstr>Green Color</vt:lpstr>
      <vt:lpstr>Praktyki 2017 - Rimini Robert i Grzegorz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Praktyki 2017 - Rimini Robert i Grzegorz</dc:title>
  <dc:creator>Robert</dc:creator>
  <cp:lastModifiedBy>Rober7</cp:lastModifiedBy>
  <cp:revision>2</cp:revision>
  <dcterms:created xsi:type="dcterms:W3CDTF">2017-05-14T17:07:00Z</dcterms:created>
  <dcterms:modified xsi:type="dcterms:W3CDTF">2018-02-19T15:57:20Z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1045-10.2.0.5871</vt:lpwstr>
  </property>
</Properties>
</file>