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7ACEB-C9C9-40A9-A014-4C1408110580}" v="1" dt="2019-05-29T18:28:16.5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Staże zagraniczne młodych techników ważny krok do sukcesu w przyszłości 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Rimini 03.02.2019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6166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73345-EEE8-4E91-86C0-4AC74D2B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Podsumowanie wyjazdu</a:t>
            </a:r>
            <a:endParaRPr lang="pl-P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365B-51FF-4107-85A1-CBFAFC277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Dzięki wyjazdowi rozwinęliśmy się w naszej branży</a:t>
            </a:r>
          </a:p>
          <a:p>
            <a:pPr marL="0" indent="0">
              <a:buNone/>
            </a:pPr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Umożliwił nam rozwinięcie swoich umiejętności językowych oraz manualnych</a:t>
            </a:r>
          </a:p>
          <a:p>
            <a:pPr marL="0" indent="0">
              <a:buNone/>
            </a:pPr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Poznaliśmy inną kulturę oraz życie codzienne we </a:t>
            </a:r>
            <a:r>
              <a:rPr lang="pl-PL" dirty="0" err="1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włoszech</a:t>
            </a:r>
          </a:p>
          <a:p>
            <a:pPr marL="0" indent="0">
              <a:buNone/>
            </a:pPr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Zwiedziliśmy ciekawe miejsca oraz zabytki</a:t>
            </a:r>
          </a:p>
          <a:p>
            <a:pPr marL="0" indent="0">
              <a:buNone/>
            </a:pPr>
            <a:r>
              <a:rPr lang="pl-PL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Poznaliśmy ciekawych ludzi</a:t>
            </a:r>
          </a:p>
          <a:p>
            <a:pPr marL="0" indent="0">
              <a:buNone/>
            </a:pPr>
            <a:endParaRPr lang="pl-PL" dirty="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7049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braz zawierający zewnętrzne, ławka, budynek, podłoże&#10;&#10;Opis wygenerowany przy bardzo wysokim poziomie pewności">
            <a:extLst>
              <a:ext uri="{FF2B5EF4-FFF2-40B4-BE49-F238E27FC236}">
                <a16:creationId xmlns:a16="http://schemas.microsoft.com/office/drawing/2014/main" id="{7FC04D44-B7DF-418F-A5BA-765284B57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 amt="15000"/>
          </a:blip>
          <a:srcRect t="17626" b="73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53B8DB-D4D9-47A7-AEAB-3F9F738C4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1012" y="609601"/>
            <a:ext cx="867622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Rimini</a:t>
            </a:r>
          </a:p>
        </p:txBody>
      </p:sp>
      <p:pic>
        <p:nvPicPr>
          <p:cNvPr id="6" name="Picture 6" descr="Obraz zawierający niebo, zewnętrzne, budynek&#10;&#10;Opis wygenerowany przy bardzo wysokim poziomie pewności">
            <a:extLst>
              <a:ext uri="{FF2B5EF4-FFF2-40B4-BE49-F238E27FC236}">
                <a16:creationId xmlns:a16="http://schemas.microsoft.com/office/drawing/2014/main" id="{115D312A-BAA4-496B-84ED-7893E93F4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375" y="1352550"/>
            <a:ext cx="2705100" cy="3609975"/>
          </a:xfrm>
          <a:prstGeom prst="rect">
            <a:avLst/>
          </a:prstGeom>
        </p:spPr>
      </p:pic>
      <p:pic>
        <p:nvPicPr>
          <p:cNvPr id="8" name="Picture 8" descr="Obraz zawierający woda, niebo, zewnętrzne, przyroda&#10;&#10;Opis wygenerowany przy bardzo wysokim poziomie pewności">
            <a:extLst>
              <a:ext uri="{FF2B5EF4-FFF2-40B4-BE49-F238E27FC236}">
                <a16:creationId xmlns:a16="http://schemas.microsoft.com/office/drawing/2014/main" id="{BE454870-0BCB-4FE9-A2AA-B82C23E38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552010"/>
            <a:ext cx="4029075" cy="2267829"/>
          </a:xfrm>
          <a:prstGeom prst="rect">
            <a:avLst/>
          </a:prstGeom>
        </p:spPr>
      </p:pic>
      <p:pic>
        <p:nvPicPr>
          <p:cNvPr id="10" name="Picture 10" descr="Obraz zawierający budynek, zewnętrzne, droga, niebo&#10;&#10;Opis wygenerowany przy bardzo wysokim poziomie pewności">
            <a:extLst>
              <a:ext uri="{FF2B5EF4-FFF2-40B4-BE49-F238E27FC236}">
                <a16:creationId xmlns:a16="http://schemas.microsoft.com/office/drawing/2014/main" id="{5DD26B51-EFBF-49D6-BB80-A15909EAF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0810" y="4229004"/>
            <a:ext cx="3771900" cy="21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7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0">
            <a:extLst>
              <a:ext uri="{FF2B5EF4-FFF2-40B4-BE49-F238E27FC236}">
                <a16:creationId xmlns:a16="http://schemas.microsoft.com/office/drawing/2014/main" id="{7C809178-18EC-4F14-82C0-293EC9D14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41587-E619-4DCC-9F66-574EE522E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193" y="5015102"/>
            <a:ext cx="8676222" cy="1066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800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Nasze</a:t>
            </a:r>
            <a:r>
              <a:rPr lang="en-US" sz="4800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miejsce</a:t>
            </a:r>
            <a:r>
              <a:rPr lang="en-US" sz="4800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pobytu</a:t>
            </a:r>
            <a:r>
              <a:rPr lang="en-US" sz="4800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w </a:t>
            </a:r>
            <a:r>
              <a:rPr lang="en-US" sz="4800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hotelu</a:t>
            </a:r>
            <a:r>
              <a:rPr lang="en-US" sz="4800" dirty="0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n-US" sz="4800" dirty="0" err="1">
                <a:effectLst>
                  <a:glow rad="38100">
                    <a:prstClr val="black">
                      <a:lumMod val="65000"/>
                      <a:lumOff val="35000"/>
                      <a:alpha val="50000"/>
                    </a:prst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eurogarden</a:t>
            </a:r>
            <a:endParaRPr lang="en-US" sz="4800" dirty="0" err="1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  <a:outerShdw blurRad="28575" dist="31750" dir="1320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pic>
        <p:nvPicPr>
          <p:cNvPr id="7" name="Picture 4" descr="Obraz zawierający osoba, ściana, wewnątrz, mężczyzna&#10;&#10;Opis wygenerowany przy bardzo wysokim poziomie pewności">
            <a:extLst>
              <a:ext uri="{FF2B5EF4-FFF2-40B4-BE49-F238E27FC236}">
                <a16:creationId xmlns:a16="http://schemas.microsoft.com/office/drawing/2014/main" id="{3C05DFDC-2F74-40A1-8A23-2394BFDBE4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759" r="2" b="12292"/>
          <a:stretch/>
        </p:blipFill>
        <p:spPr>
          <a:xfrm>
            <a:off x="20" y="10"/>
            <a:ext cx="4059916" cy="4273816"/>
          </a:xfrm>
          <a:prstGeom prst="rect">
            <a:avLst/>
          </a:prstGeom>
        </p:spPr>
      </p:pic>
      <p:pic>
        <p:nvPicPr>
          <p:cNvPr id="6" name="Picture 7" descr="Obraz zawierający osoba, ściana, wewnątrz, stół&#10;&#10;Opis wygenerowany przy bardzo wysokim poziomie pewności">
            <a:extLst>
              <a:ext uri="{FF2B5EF4-FFF2-40B4-BE49-F238E27FC236}">
                <a16:creationId xmlns:a16="http://schemas.microsoft.com/office/drawing/2014/main" id="{F8B23892-A8B9-425F-AB68-26F955BF77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1403" r="24998" b="1"/>
          <a:stretch/>
        </p:blipFill>
        <p:spPr>
          <a:xfrm>
            <a:off x="8090273" y="10"/>
            <a:ext cx="4072128" cy="4273816"/>
          </a:xfrm>
          <a:prstGeom prst="rect">
            <a:avLst/>
          </a:prstGeom>
        </p:spPr>
      </p:pic>
      <p:pic>
        <p:nvPicPr>
          <p:cNvPr id="16" name="Picture 17" descr="Obraz zawierający ściana, wewnątrz, podłoże, łóżko&#10;&#10;Opis wygenerowany przy bardzo wysokim poziomie pewności">
            <a:extLst>
              <a:ext uri="{FF2B5EF4-FFF2-40B4-BE49-F238E27FC236}">
                <a16:creationId xmlns:a16="http://schemas.microsoft.com/office/drawing/2014/main" id="{9BBEE20C-A7AC-40D0-8A75-22AB8EA636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306" r="16447"/>
          <a:stretch/>
        </p:blipFill>
        <p:spPr>
          <a:xfrm>
            <a:off x="4028281" y="10"/>
            <a:ext cx="4059936" cy="42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7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D1FD4-5724-47BE-BACD-16389196D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pl-PL" sz="280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Miejce praktyki</a:t>
            </a:r>
            <a:endParaRPr lang="pl-P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C1BCAA-FCDB-4A43-9AA2-2B3A33CE9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pl-PL" sz="1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ea typeface="+mn-lt"/>
                <a:cs typeface="+mn-lt"/>
              </a:rPr>
              <a:t>Nasze praktyki odbywaliśmy w drukarni Magicprint, zajmujmowaliśmy się w niej głównie umieszczaniem nadruków na koszulkach oraz wykonywaniem wszelkich drukowanych materiałów reklamowych oraz materialow graficznych.</a:t>
            </a:r>
            <a:endParaRPr lang="pl-PL" sz="1800">
              <a:effectLst>
                <a:glow rad="38100">
                  <a:prstClr val="black">
                    <a:lumMod val="50000"/>
                    <a:lumOff val="50000"/>
                    <a:alpha val="20000"/>
                  </a:prst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pic>
        <p:nvPicPr>
          <p:cNvPr id="4" name="Picture 4" descr="Obraz zawierający budynek, podłoże, zewnętrzne&#10;&#10;Opis wygenerowany przy wysokim poziomie pewności">
            <a:extLst>
              <a:ext uri="{FF2B5EF4-FFF2-40B4-BE49-F238E27FC236}">
                <a16:creationId xmlns:a16="http://schemas.microsoft.com/office/drawing/2014/main" id="{0AEF10F4-C7EE-4079-983A-30F9B56767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323676"/>
            <a:ext cx="6916633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927851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EBD0-427F-4212-B825-9A940C2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pl-P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BE3B4-F52A-4C33-9E43-DA4D9C675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pl-PL" sz="1800" dirty="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Na praktykach wykonywaliśmy banery, plakaty i naklejki reklamowe</a:t>
            </a:r>
          </a:p>
        </p:txBody>
      </p:sp>
      <p:pic>
        <p:nvPicPr>
          <p:cNvPr id="4" name="Picture 4" descr="Obraz zawierający wewnątrz, podłoże, osoba, ściana&#10;&#10;Opis wygenerowany przy bardzo wysokim poziomie pewności">
            <a:extLst>
              <a:ext uri="{FF2B5EF4-FFF2-40B4-BE49-F238E27FC236}">
                <a16:creationId xmlns:a16="http://schemas.microsoft.com/office/drawing/2014/main" id="{B6B48A49-C0BD-4E5C-86E5-0CD3F4675D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23" r="5337" b="-1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6614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88CF2-B76C-4846-8DCE-3DC9DF3F7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endParaRPr lang="pl-PL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D18AD-E8AB-4BB9-A411-E56E70DAB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pl-PL" sz="1800">
                <a:effectLst>
                  <a:glow rad="38100">
                    <a:prstClr val="black">
                      <a:lumMod val="50000"/>
                      <a:lumOff val="50000"/>
                      <a:alpha val="20000"/>
                    </a:prst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 firmie zajmowaliśmy się również grafiką komputerową</a:t>
            </a:r>
            <a:endParaRPr lang="pl-PL" sz="1800"/>
          </a:p>
        </p:txBody>
      </p:sp>
      <p:pic>
        <p:nvPicPr>
          <p:cNvPr id="4" name="Picture 4" descr="Obraz zawierający sprzęt elektroniczny, stół, komputer, klawiatura&#10;&#10;Opis wygenerowany przy bardzo wysokim poziomie pewności">
            <a:extLst>
              <a:ext uri="{FF2B5EF4-FFF2-40B4-BE49-F238E27FC236}">
                <a16:creationId xmlns:a16="http://schemas.microsoft.com/office/drawing/2014/main" id="{8200E806-EC4F-48DD-89D8-B0B73444C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994" y="1323676"/>
            <a:ext cx="6916633" cy="3890606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21568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10A1EB3-C927-4536-9880-11F77B7E09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BFC67C-CC1B-47FF-992A-12C33394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511814"/>
            <a:ext cx="9440034" cy="11302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rPr>
              <a:t>Tak spędzaliśmy czas wolny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8C67178-C15E-489D-8DDF-CB1BD4194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1" y="547807"/>
            <a:ext cx="11085044" cy="381680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6" name="Picture 6" descr="Obraz zawierający zewnętrzne, osoba, niebo, woda&#10;&#10;Opis wygenerowany przy bardzo wysokim poziomie pewności">
            <a:extLst>
              <a:ext uri="{FF2B5EF4-FFF2-40B4-BE49-F238E27FC236}">
                <a16:creationId xmlns:a16="http://schemas.microsoft.com/office/drawing/2014/main" id="{253F2756-5D46-40D3-B172-76438B9BCD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768" r="-1" b="3767"/>
          <a:stretch/>
        </p:blipFill>
        <p:spPr>
          <a:xfrm>
            <a:off x="700048" y="700337"/>
            <a:ext cx="2593593" cy="3525671"/>
          </a:xfrm>
          <a:prstGeom prst="rect">
            <a:avLst/>
          </a:prstGeom>
        </p:spPr>
      </p:pic>
      <p:pic>
        <p:nvPicPr>
          <p:cNvPr id="8" name="Picture 8" descr="Obraz zawierający osoba, niebo, zewnętrzne, mężczyzna&#10;&#10;Opis wygenerowany przy bardzo wysokim poziomie pewności">
            <a:extLst>
              <a:ext uri="{FF2B5EF4-FFF2-40B4-BE49-F238E27FC236}">
                <a16:creationId xmlns:a16="http://schemas.microsoft.com/office/drawing/2014/main" id="{D87076EB-6C81-4957-A750-5B15D1E81A0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5574" b="7822"/>
          <a:stretch/>
        </p:blipFill>
        <p:spPr>
          <a:xfrm>
            <a:off x="6153648" y="688851"/>
            <a:ext cx="2591786" cy="3529584"/>
          </a:xfrm>
          <a:prstGeom prst="rect">
            <a:avLst/>
          </a:prstGeom>
        </p:spPr>
      </p:pic>
      <p:pic>
        <p:nvPicPr>
          <p:cNvPr id="10" name="Picture 10" descr="Obraz zawierający stół, kubek, osoba, tort&#10;&#10;Opis wygenerowany przy bardzo wysokim poziomie pewności">
            <a:extLst>
              <a:ext uri="{FF2B5EF4-FFF2-40B4-BE49-F238E27FC236}">
                <a16:creationId xmlns:a16="http://schemas.microsoft.com/office/drawing/2014/main" id="{BECF256B-3BA3-409C-AFED-8E6F777D34A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" b="23528"/>
          <a:stretch/>
        </p:blipFill>
        <p:spPr>
          <a:xfrm>
            <a:off x="3413941" y="690810"/>
            <a:ext cx="2593272" cy="3525671"/>
          </a:xfrm>
          <a:prstGeom prst="rect">
            <a:avLst/>
          </a:prstGeom>
        </p:spPr>
      </p:pic>
      <p:pic>
        <p:nvPicPr>
          <p:cNvPr id="4" name="Picture 4" descr="Obraz zawierający talerz, stół, żywność, osoba&#10;&#10;Opis wygenerowany przy bardzo wysokim poziomie pewności">
            <a:extLst>
              <a:ext uri="{FF2B5EF4-FFF2-40B4-BE49-F238E27FC236}">
                <a16:creationId xmlns:a16="http://schemas.microsoft.com/office/drawing/2014/main" id="{6B50D379-34C1-4615-8A83-20CBCCA64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31646" r="26923" b="2"/>
          <a:stretch/>
        </p:blipFill>
        <p:spPr>
          <a:xfrm>
            <a:off x="8886270" y="700335"/>
            <a:ext cx="2596896" cy="352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5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5C1FE-303D-452C-B804-A1AFC00E2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WYCIECZKA DO SAN MARINO</a:t>
            </a:r>
            <a:endParaRPr lang="pl-PL" dirty="0"/>
          </a:p>
        </p:txBody>
      </p:sp>
      <p:pic>
        <p:nvPicPr>
          <p:cNvPr id="4" name="Picture 4" descr="Obraz zawierający budynek, zewnętrzne, podłoże&#10;&#10;Opis wygenerowany przy bardzo wysokim poziomie pewności">
            <a:extLst>
              <a:ext uri="{FF2B5EF4-FFF2-40B4-BE49-F238E27FC236}">
                <a16:creationId xmlns:a16="http://schemas.microsoft.com/office/drawing/2014/main" id="{0EDCBB53-47F0-40FE-A264-905AF664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7971" y="2106975"/>
            <a:ext cx="6297773" cy="3546514"/>
          </a:xfrm>
          <a:prstGeom prst="rect">
            <a:avLst/>
          </a:prstGeom>
        </p:spPr>
      </p:pic>
      <p:pic>
        <p:nvPicPr>
          <p:cNvPr id="8" name="Picture 8" descr="Obraz zawierający niebo, zewnętrzne, budynek, płot&#10;&#10;Opis wygenerowany przy bardzo wysokim poziomie pewności">
            <a:extLst>
              <a:ext uri="{FF2B5EF4-FFF2-40B4-BE49-F238E27FC236}">
                <a16:creationId xmlns:a16="http://schemas.microsoft.com/office/drawing/2014/main" id="{FB3A6268-6E03-4E7E-BAFE-D0946C325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60" y="4101163"/>
            <a:ext cx="4083585" cy="2296748"/>
          </a:xfrm>
          <a:prstGeom prst="rect">
            <a:avLst/>
          </a:prstGeom>
        </p:spPr>
      </p:pic>
      <p:pic>
        <p:nvPicPr>
          <p:cNvPr id="6" name="Picture 6" descr="Obraz zawierający góra, niebo, zewnętrzne, przyroda&#10;&#10;Opis wygenerowany przy bardzo wysokim poziomie pewności">
            <a:extLst>
              <a:ext uri="{FF2B5EF4-FFF2-40B4-BE49-F238E27FC236}">
                <a16:creationId xmlns:a16="http://schemas.microsoft.com/office/drawing/2014/main" id="{0FB3DAE8-351F-4B3C-88F6-BCD17D73E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91" y="4343402"/>
            <a:ext cx="3661272" cy="205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66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5622-FC64-4095-BD6E-94F3A9B70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Wycieczka do </a:t>
            </a:r>
            <a:r>
              <a:rPr lang="pl-PL" dirty="0" err="1"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wenecji</a:t>
            </a:r>
            <a:endParaRPr lang="pl-PL" dirty="0" err="1"/>
          </a:p>
        </p:txBody>
      </p:sp>
      <p:pic>
        <p:nvPicPr>
          <p:cNvPr id="4" name="Picture 4" descr="Obraz zawierający zewnętrzne, niebo, woda, łódź&#10;&#10;Opis wygenerowany przy bardzo wysokim poziomie pewności">
            <a:extLst>
              <a:ext uri="{FF2B5EF4-FFF2-40B4-BE49-F238E27FC236}">
                <a16:creationId xmlns:a16="http://schemas.microsoft.com/office/drawing/2014/main" id="{86DEEB67-F246-4477-9379-856B321CD4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070" y="3171938"/>
            <a:ext cx="5550972" cy="3124201"/>
          </a:xfrm>
          <a:prstGeom prst="rect">
            <a:avLst/>
          </a:prstGeom>
        </p:spPr>
      </p:pic>
      <p:pic>
        <p:nvPicPr>
          <p:cNvPr id="6" name="Picture 6" descr="Obraz zawierający osoba, budynek, zewnętrzne, niebo&#10;&#10;Opis wygenerowany przy bardzo wysokim poziomie pewności">
            <a:extLst>
              <a:ext uri="{FF2B5EF4-FFF2-40B4-BE49-F238E27FC236}">
                <a16:creationId xmlns:a16="http://schemas.microsoft.com/office/drawing/2014/main" id="{5EEE269F-8CA7-4EB9-B943-6E74A2865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209" y="3171155"/>
            <a:ext cx="5488235" cy="31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08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TC103457485[[fn=Siatka]]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Siatka</vt:lpstr>
      <vt:lpstr>Staże zagraniczne młodych techników ważny krok do sukcesu w przyszłości </vt:lpstr>
      <vt:lpstr>Rimini</vt:lpstr>
      <vt:lpstr>Nasze miejsce pobytu w hotelu eurogarden</vt:lpstr>
      <vt:lpstr>Miejce praktyki</vt:lpstr>
      <vt:lpstr>PowerPoint Presentation</vt:lpstr>
      <vt:lpstr>PowerPoint Presentation</vt:lpstr>
      <vt:lpstr>Tak spędzaliśmy czas wolny</vt:lpstr>
      <vt:lpstr>WYCIECZKA DO SAN MARINO</vt:lpstr>
      <vt:lpstr>Wycieczka do wenecji</vt:lpstr>
      <vt:lpstr>Podsumowanie wyjazdu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revision>198</cp:revision>
  <dcterms:created xsi:type="dcterms:W3CDTF">2013-08-01T09:49:57Z</dcterms:created>
  <dcterms:modified xsi:type="dcterms:W3CDTF">2019-05-29T19:05:26Z</dcterms:modified>
</cp:coreProperties>
</file>