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CD98-D86A-4576-9363-E0B7F9A10447}" type="datetimeFigureOut">
              <a:rPr lang="pl-PL" smtClean="0"/>
              <a:pPr/>
              <a:t>2019-10-22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EEA6-187A-4315-932F-A97CF91B1AE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944215"/>
          </a:xfrm>
        </p:spPr>
        <p:txBody>
          <a:bodyPr/>
          <a:lstStyle/>
          <a:p>
            <a:r>
              <a:rPr lang="pl-PL" dirty="0" smtClean="0">
                <a:latin typeface="DFKai-SB" pitchFamily="65" charset="-120"/>
                <a:ea typeface="DFKai-SB" pitchFamily="65" charset="-120"/>
              </a:rPr>
              <a:t>Praktyki- Rimini</a:t>
            </a:r>
            <a:endParaRPr lang="pl-PL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92280" y="6309320"/>
            <a:ext cx="2051720" cy="548680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02.02-02.03.2019r.</a:t>
            </a:r>
            <a:endParaRPr lang="pl-PL" dirty="0"/>
          </a:p>
        </p:txBody>
      </p:sp>
      <p:pic>
        <p:nvPicPr>
          <p:cNvPr id="4" name="Obraz 3" descr="59555017_1351929888291170_31058480819003719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5940152" cy="39601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0"/>
            <a:ext cx="3250704" cy="14351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DFKai-SB" pitchFamily="65" charset="-120"/>
                <a:ea typeface="DFKai-SB" pitchFamily="65" charset="-120"/>
              </a:rPr>
              <a:t>  Rimini</a:t>
            </a:r>
            <a:endParaRPr lang="pl-PL" sz="4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7" name="Symbol zastępczy zawartości 6" descr="59392789_390512631548319_137943832461102284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Mieszkaliśmy w pięknym mieście, zaraz obok plaży, widoki z okna były cudowne. Hotel w którym się zatrzymaliśmy nazywał się ‘’</a:t>
            </a:r>
            <a:r>
              <a:rPr lang="pl-PL" sz="2800" dirty="0" err="1" smtClean="0">
                <a:latin typeface="Comic Sans MS" pitchFamily="66" charset="0"/>
              </a:rPr>
              <a:t>Eurogarden</a:t>
            </a:r>
            <a:r>
              <a:rPr lang="pl-PL" sz="2800" dirty="0" smtClean="0">
                <a:latin typeface="Comic Sans MS" pitchFamily="66" charset="0"/>
              </a:rPr>
              <a:t>”</a:t>
            </a:r>
            <a:endParaRPr lang="pl-PL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 descr="59380306_343410536304716_22362071582554193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04649">
            <a:off x="4211960" y="692696"/>
            <a:ext cx="4525342" cy="3016894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Włoska kuchnia była pyszna! Codziennie wraz ze znajomymi wychodziliśmy na obiad i obowiązkowo Pizze </a:t>
            </a:r>
            <a:r>
              <a:rPr lang="pl-PL" sz="2800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11" name="Obraz 10" descr="62362398_349841739063444_14695131260670443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645024"/>
            <a:ext cx="3888432" cy="291703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Cesena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0" y="1340768"/>
            <a:ext cx="396044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omic Sans MS" pitchFamily="66" charset="0"/>
              </a:rPr>
              <a:t>   Nasze praktyki odbywały się w mieście położonym o ok. 30km od Rimini.</a:t>
            </a:r>
          </a:p>
          <a:p>
            <a:pPr>
              <a:buNone/>
            </a:pPr>
            <a:r>
              <a:rPr lang="pl-PL" sz="2400" dirty="0" smtClean="0">
                <a:latin typeface="Comic Sans MS" pitchFamily="66" charset="0"/>
              </a:rPr>
              <a:t>   </a:t>
            </a:r>
            <a:r>
              <a:rPr lang="pl-PL" sz="2400" dirty="0" err="1" smtClean="0">
                <a:latin typeface="Comic Sans MS" pitchFamily="66" charset="0"/>
              </a:rPr>
              <a:t>Dojeżdzałyśmy</a:t>
            </a:r>
            <a:r>
              <a:rPr lang="pl-PL" sz="2400" dirty="0" smtClean="0">
                <a:latin typeface="Comic Sans MS" pitchFamily="66" charset="0"/>
              </a:rPr>
              <a:t> tam pociągiem. </a:t>
            </a:r>
          </a:p>
          <a:p>
            <a:pPr>
              <a:buNone/>
            </a:pPr>
            <a:r>
              <a:rPr lang="pl-PL" sz="2400" dirty="0" smtClean="0">
                <a:latin typeface="Comic Sans MS" pitchFamily="66" charset="0"/>
              </a:rPr>
              <a:t>   Pracowałyśmy w studiu fotograficznym o nazwie „</a:t>
            </a:r>
            <a:r>
              <a:rPr lang="pl-PL" sz="2400" dirty="0" err="1" smtClean="0">
                <a:latin typeface="Comic Sans MS" pitchFamily="66" charset="0"/>
              </a:rPr>
              <a:t>Photoartstudio</a:t>
            </a:r>
            <a:r>
              <a:rPr lang="pl-PL" sz="2400" dirty="0" smtClean="0">
                <a:latin typeface="Comic Sans MS" pitchFamily="66" charset="0"/>
              </a:rPr>
              <a:t>’’</a:t>
            </a:r>
            <a:endParaRPr lang="pl-PL" sz="2400" dirty="0">
              <a:latin typeface="Comic Sans MS" pitchFamily="66" charset="0"/>
            </a:endParaRPr>
          </a:p>
        </p:txBody>
      </p:sp>
      <p:pic>
        <p:nvPicPr>
          <p:cNvPr id="7" name="Obraz 6" descr="52874832_650379568730755_12917521735116390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059832" cy="45897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186808" cy="602128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omic Sans MS" pitchFamily="66" charset="0"/>
              </a:rPr>
              <a:t>Tam zajmowałyśmy się cyfrową </a:t>
            </a:r>
            <a:r>
              <a:rPr lang="pl-PL" dirty="0" err="1" smtClean="0">
                <a:latin typeface="Comic Sans MS" pitchFamily="66" charset="0"/>
              </a:rPr>
              <a:t>obrobką</a:t>
            </a:r>
            <a:r>
              <a:rPr lang="pl-PL" dirty="0" smtClean="0">
                <a:latin typeface="Comic Sans MS" pitchFamily="66" charset="0"/>
              </a:rPr>
              <a:t> zdjęć, fotografią portretową, skanowaniem negatywów </a:t>
            </a:r>
            <a:r>
              <a:rPr lang="pl-PL" dirty="0" err="1" smtClean="0">
                <a:latin typeface="Comic Sans MS" pitchFamily="66" charset="0"/>
              </a:rPr>
              <a:t>itp</a:t>
            </a:r>
            <a:r>
              <a:rPr lang="pl-PL" sz="3600" dirty="0" smtClean="0">
                <a:latin typeface="Comic Sans MS" pitchFamily="66" charset="0"/>
              </a:rPr>
              <a:t>…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7" name="Symbol zastępczy zawartości 6" descr="52893733_547142795772535_4850029421723123712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2924944"/>
            <a:ext cx="3020144" cy="2013429"/>
          </a:xfrm>
        </p:spPr>
      </p:pic>
      <p:pic>
        <p:nvPicPr>
          <p:cNvPr id="8" name="Obraz 7" descr="52902738_2289172627960979_51594216257282375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5995">
            <a:off x="1187624" y="3717032"/>
            <a:ext cx="4283968" cy="2855979"/>
          </a:xfrm>
          <a:prstGeom prst="rect">
            <a:avLst/>
          </a:prstGeom>
        </p:spPr>
      </p:pic>
      <p:pic>
        <p:nvPicPr>
          <p:cNvPr id="9" name="Obraz 8" descr="58591326_290717731860410_760795211575905484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29629">
            <a:off x="5604591" y="693405"/>
            <a:ext cx="2377375" cy="158491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7" descr="58444536_649824808803911_7883617608035991552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000" b="25000"/>
          <a:stretch>
            <a:fillRect/>
          </a:stretch>
        </p:blipFill>
        <p:spPr>
          <a:xfrm rot="19853436">
            <a:off x="24410" y="489204"/>
            <a:ext cx="4618991" cy="3464243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23528" y="4653136"/>
            <a:ext cx="8352928" cy="3312368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Comic Sans MS" pitchFamily="66" charset="0"/>
              </a:rPr>
              <a:t>Odwiedziliśmy wiele ciekawych miejsc, takich jak: Wenecja czy San Marino..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11" name="Obraz 10" descr="59332378_2264895790425725_7173839906928590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1718">
            <a:off x="5010462" y="1283103"/>
            <a:ext cx="3437801" cy="229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58570957_598295923986443_7187787027243335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Wyjazd z programem Erasmus nauczył nas pracy z </a:t>
            </a:r>
            <a:r>
              <a:rPr lang="pl-PL" sz="2000" dirty="0" err="1" smtClean="0">
                <a:latin typeface="Comic Sans MS" pitchFamily="66" charset="0"/>
              </a:rPr>
              <a:t>ludżmi</a:t>
            </a:r>
            <a:r>
              <a:rPr lang="pl-PL" sz="2000" dirty="0" smtClean="0">
                <a:latin typeface="Comic Sans MS" pitchFamily="66" charset="0"/>
              </a:rPr>
              <a:t>, wytrwałości i samodzielności. Początek dla wielu osób był ciężki ale szybko wszyscy się zaaklimatyzowali w nowym miejscu. Miesiąc minął szybko. Mam nadzieję że kiedyś znowu odwiedzimy to piękne miejsce i wspaniałych ludzi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Prezentację przygotowały: Karolina Polok,                 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Izabela Olma</a:t>
            </a:r>
          </a:p>
        </p:txBody>
      </p:sp>
      <p:pic>
        <p:nvPicPr>
          <p:cNvPr id="7" name="Obraz 6" descr="58574655_2004115193050966_62658704288461619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430016" cy="3645024"/>
          </a:xfrm>
          <a:prstGeom prst="rect">
            <a:avLst/>
          </a:prstGeom>
        </p:spPr>
      </p:pic>
      <p:pic>
        <p:nvPicPr>
          <p:cNvPr id="8" name="Obraz 7" descr="58461961_2347344668868930_63797883074542305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852936"/>
            <a:ext cx="5508104" cy="36720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159</Words>
  <Application>Microsoft Office PowerPoint</Application>
  <PresentationFormat>Pokaz na ekranie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Praktyki- Rimini</vt:lpstr>
      <vt:lpstr>  Rimini</vt:lpstr>
      <vt:lpstr>Slajd 3</vt:lpstr>
      <vt:lpstr>Cesena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Praktyki- Rimini</dc:title>
  <dc:creator>Mariola Matula</dc:creator>
  <cp:lastModifiedBy>User</cp:lastModifiedBy>
  <cp:revision>7</cp:revision>
  <dcterms:created xsi:type="dcterms:W3CDTF">2019-06-12T19:30:16Z</dcterms:created>
  <dcterms:modified xsi:type="dcterms:W3CDTF">2019-10-22T11:21:07Z</dcterms:modified>
</cp:coreProperties>
</file>