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FBC06-9EAE-40ED-AD95-6323B3F0F8C2}" v="2" dt="2019-06-25T03:24:1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heme" Target="theme/theme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viewProps" Target="viewProps.xml" Id="rId12" /><Relationship Type="http://schemas.openxmlformats.org/officeDocument/2006/relationships/slide" Target="slides/slide1.xml" Id="rId2" /><Relationship Type="http://schemas.microsoft.com/office/2015/10/relationships/revisionInfo" Target="revisionInfo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presProps" Target="presProps.xml" Id="rId11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Staże zagraniczne młodych techników-ważny krok do sukcesu w przyszłości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sz="43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pl-PL" sz="43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04.02.2019-01.03.2019</a:t>
            </a:r>
          </a:p>
          <a:p>
            <a:pPr algn="r"/>
            <a:r>
              <a:rPr lang="pl-PL" sz="43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Rimini</a:t>
            </a:r>
          </a:p>
        </p:txBody>
      </p:sp>
    </p:spTree>
    <p:extLst>
      <p:ext uri="{BB962C8B-B14F-4D97-AF65-F5344CB8AC3E}">
        <p14:creationId xmlns:p14="http://schemas.microsoft.com/office/powerpoint/2010/main" val="346616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D700-75AA-4771-AB51-86325AF8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6132446" cy="2009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60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Rimini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4D51C0D0-6C8C-46A9-85A4-AB5224C68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578011"/>
            <a:ext cx="3788936" cy="16062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Pierwszy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spacer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oraz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najbardziej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charakterystyczne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miejsca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rimini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6EBFBF9-1F9E-46FB-8650-F8A0AB88C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79" r="3" b="7104"/>
          <a:stretch/>
        </p:blipFill>
        <p:spPr>
          <a:xfrm>
            <a:off x="7480422" y="2241392"/>
            <a:ext cx="3416888" cy="3240120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7C7057D-E1C4-43DF-9ECA-B3556019C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6" r="10802" b="2"/>
          <a:stretch/>
        </p:blipFill>
        <p:spPr>
          <a:xfrm>
            <a:off x="1145598" y="2165018"/>
            <a:ext cx="5462998" cy="3313287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697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FBBAC68-1FAC-428B-A3EB-55ECB6828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1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B0D97-3EFA-4E15-8613-58D0E22E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0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Miejsce praktyk</a:t>
            </a: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</a:b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</a:br>
            <a:r>
              <a:rPr lang="pl-PL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Mirco</a:t>
            </a: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 </a:t>
            </a:r>
            <a:r>
              <a:rPr lang="pl-PL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Ricci</a:t>
            </a: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 </a:t>
            </a:r>
            <a:r>
              <a:rPr lang="pl-PL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Masterfotocesena</a:t>
            </a:r>
            <a:endParaRPr lang="pl-PL" dirty="0" err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5E7748-8365-4A95-A783-ADF87A8E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Moje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miejsce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pracy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znajduje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się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w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Cesenie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Pracuje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w studio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fotograficznym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"Mirco Ricci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Masterfotocesena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".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Razem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z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innymi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praktykantami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skanuje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zdjęcia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obrabiam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je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oraz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robie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zdjęcia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studyjne</a:t>
            </a:r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pl-PL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96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F6ED-5D7F-4847-B8AD-E60EBC04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Edytowanie zdjęć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75BA91-037B-4541-B5B9-181F6600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66999"/>
            <a:ext cx="5943600" cy="33958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Edycją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zdjęć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zajmowałam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najczęściej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Jest to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podstawowa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umiejętność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moim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zawodzie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Pracowałam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takich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programach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PHOTOSHOP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oraz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LIGHTROOM</a:t>
            </a:r>
          </a:p>
        </p:txBody>
      </p:sp>
      <p:pic>
        <p:nvPicPr>
          <p:cNvPr id="7" name="Picture 4" descr="Obraz zawierający osoba, wewnątrz, komputer, sprzęt elektroniczny&#10;&#10;Opis wygenerowany przy bardzo wysokim poziomie pewności">
            <a:extLst>
              <a:ext uri="{FF2B5EF4-FFF2-40B4-BE49-F238E27FC236}">
                <a16:creationId xmlns:a16="http://schemas.microsoft.com/office/drawing/2014/main" id="{6E1B02D7-3EE7-4BEA-9CB2-453A8A8C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"/>
          <a:stretch/>
        </p:blipFill>
        <p:spPr>
          <a:xfrm>
            <a:off x="7552042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6324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8C0D-F84D-44F6-BC39-724DAE4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Sesja w studio</a:t>
            </a:r>
            <a:endParaRPr lang="pl-PL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88C2F6-913C-4FEF-855F-B986A755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Praca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studio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polegała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głównie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ustawianiu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światła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aby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odpowiednio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oświetlić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fotografowany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przedmiot</a:t>
            </a: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6E6E4C8-9EFE-4768-904E-316026F16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2" r="-2" b="-2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303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E93D-AD0E-401A-9B4A-E7D910E1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pl-PL" sz="28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B8713E2-5FFB-4D25-9508-3F419508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381" y="6376357"/>
            <a:ext cx="3643674" cy="32162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AE9BBAB-A456-4EEA-9B92-A67F3FD6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58" y="451614"/>
            <a:ext cx="8713802" cy="579288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8822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E65A-5026-4DCE-BD8C-319886B5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CZas</a:t>
            </a:r>
            <a:r>
              <a:rPr lang="pl-PL" sz="40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wolny</a:t>
            </a:r>
            <a:endParaRPr lang="pl-PL" dirty="0"/>
          </a:p>
        </p:txBody>
      </p:sp>
      <p:pic>
        <p:nvPicPr>
          <p:cNvPr id="4" name="Picture 4" descr="Obraz zawierający zewnętrzne, przyroda, śnieg, niebo&#10;&#10;Opis wygenerowany przy bardzo wysokim poziomie pewności">
            <a:extLst>
              <a:ext uri="{FF2B5EF4-FFF2-40B4-BE49-F238E27FC236}">
                <a16:creationId xmlns:a16="http://schemas.microsoft.com/office/drawing/2014/main" id="{6AD32919-4329-4598-AEB5-7180740E9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5781" y="1746849"/>
            <a:ext cx="3421451" cy="457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Obraz zawierający osoba, niebo, grupa, zewnętrzne&#10;&#10;Opis wygenerowany przy bardzo wysokim poziomie pewności">
            <a:extLst>
              <a:ext uri="{FF2B5EF4-FFF2-40B4-BE49-F238E27FC236}">
                <a16:creationId xmlns:a16="http://schemas.microsoft.com/office/drawing/2014/main" id="{353236A3-0075-4809-A8B3-873C465F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12" y="2615962"/>
            <a:ext cx="4856671" cy="365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7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485A-E519-4D3F-8E6B-E7083AA4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400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WYcieczki</a:t>
            </a:r>
            <a:endParaRPr lang="pl-PL" sz="400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998C-8818-4EA4-AB7E-FB4C0026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5338"/>
            <a:ext cx="9632828" cy="298042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San Marino                                                                                                   Wenecja</a:t>
            </a:r>
          </a:p>
        </p:txBody>
      </p:sp>
      <p:pic>
        <p:nvPicPr>
          <p:cNvPr id="4" name="Picture 4" descr="Obraz zawierający zewnętrzne, niebo, podłoże, budynek&#10;&#10;Opis wygenerowany przy bardzo wysokim poziomie pewności">
            <a:extLst>
              <a:ext uri="{FF2B5EF4-FFF2-40B4-BE49-F238E27FC236}">
                <a16:creationId xmlns:a16="http://schemas.microsoft.com/office/drawing/2014/main" id="{668A9B4D-6C05-46E6-85D9-835EC97F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38" y="1986825"/>
            <a:ext cx="2743200" cy="1331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Obraz zawierający niebo, zewnętrzne, góra, widok&#10;&#10;Opis wygenerowany przy bardzo wysokim poziomie pewności">
            <a:extLst>
              <a:ext uri="{FF2B5EF4-FFF2-40B4-BE49-F238E27FC236}">
                <a16:creationId xmlns:a16="http://schemas.microsoft.com/office/drawing/2014/main" id="{6C1A87C3-2490-412C-842D-27640B78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38" y="3521734"/>
            <a:ext cx="3950898" cy="296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Obraz zawierający osoba, pozujący, zewnętrzne, grupa&#10;&#10;Opis wygenerowany przy bardzo wysokim poziomie pewności">
            <a:extLst>
              <a:ext uri="{FF2B5EF4-FFF2-40B4-BE49-F238E27FC236}">
                <a16:creationId xmlns:a16="http://schemas.microsoft.com/office/drawing/2014/main" id="{B50387A0-0C67-4461-AE55-6DE1324B1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873" y="1991155"/>
            <a:ext cx="2743200" cy="1296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Obraz zawierający budynek, zewnętrzne, kościół, kamień&#10;&#10;Opis wygenerowany przy bardzo wysokim poziomie pewności">
            <a:extLst>
              <a:ext uri="{FF2B5EF4-FFF2-40B4-BE49-F238E27FC236}">
                <a16:creationId xmlns:a16="http://schemas.microsoft.com/office/drawing/2014/main" id="{58C58CE6-1EB0-4DCE-BD6D-7A3B85297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144" y="3471816"/>
            <a:ext cx="4267201" cy="307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693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5734-4820-41CB-A53B-2C7E805F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Wyjazd pozwolił mi</a:t>
            </a:r>
            <a:endParaRPr lang="pl-P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F3E3-9C9F-4EB1-8B53-744EBF2FD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068781"/>
            <a:ext cx="9905998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Poprawić umiejętności w programach graficznych</a:t>
            </a:r>
          </a:p>
          <a:p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Nauczyć się obsługi klienta w studio</a:t>
            </a:r>
          </a:p>
          <a:p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Poznać nowe osoby</a:t>
            </a:r>
          </a:p>
          <a:p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Poznać obcą kulturę</a:t>
            </a:r>
          </a:p>
          <a:p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Nauczyć się samodzielności i odpowiedzialności</a:t>
            </a:r>
          </a:p>
          <a:p>
            <a:endParaRPr lang="pl-P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54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TC103457485[[fn=Siatka]]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Siatka</vt:lpstr>
      <vt:lpstr>Staże zagraniczne młodych techników-ważny krok do sukcesu w przyszłości</vt:lpstr>
      <vt:lpstr>Rimini</vt:lpstr>
      <vt:lpstr>Miejsce praktyk  Mirco Ricci Masterfotocesena</vt:lpstr>
      <vt:lpstr>Edytowanie zdjęć</vt:lpstr>
      <vt:lpstr>Sesja w studio</vt:lpstr>
      <vt:lpstr>PowerPoint Presentation</vt:lpstr>
      <vt:lpstr>CZas wolny</vt:lpstr>
      <vt:lpstr>WYcieczki</vt:lpstr>
      <vt:lpstr>Wyjazd pozwolił 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revision>455</cp:revision>
  <dcterms:created xsi:type="dcterms:W3CDTF">2013-08-01T09:49:57Z</dcterms:created>
  <dcterms:modified xsi:type="dcterms:W3CDTF">2019-06-25T04:41:21Z</dcterms:modified>
</cp:coreProperties>
</file>