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5" r:id="rId9"/>
    <p:sldId id="267" r:id="rId10"/>
    <p:sldId id="268" r:id="rId11"/>
    <p:sldId id="269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B85F22-451E-4857-96F6-F1364E861308}" v="37" dt="2019-04-09T15:29:03.136"/>
    <p1510:client id="{53697904-9BF5-4F68-8973-F8CC4F195FF3}" v="492" dt="2019-04-09T15:43:52.3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7AFFB9B-9FB8-469E-96F9-4D32314110B6}" type="datetimeFigureOut">
              <a:rPr lang="en-US" dirty="0"/>
              <a:t>11/6/2019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dirty="0"/>
              <a:t>11/6/2019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9363-8B87-41B7-9F8E-64519CBB8F34}" type="datetimeFigureOut">
              <a:rPr lang="en-US" dirty="0"/>
              <a:t>11/6/2019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dirty="0"/>
              <a:t>11/6/2019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8B29-7265-4A65-A2A4-6703C057B7C1}" type="datetimeFigureOut">
              <a:rPr lang="en-US" dirty="0"/>
              <a:t>11/6/2019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dirty="0"/>
              <a:t>11/6/2019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86C4-3AB5-4E0C-86CA-FB108C350AA9}" type="datetimeFigureOut">
              <a:rPr lang="en-US" dirty="0"/>
              <a:t>11/6/2019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dirty="0"/>
              <a:t>11/6/2019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dirty="0"/>
              <a:t>11/6/2019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dirty="0"/>
              <a:t>11/6/2019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dirty="0"/>
              <a:t>11/6/2019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dirty="0"/>
              <a:t>11/6/2019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dirty="0"/>
              <a:t>11/6/2019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dirty="0"/>
              <a:t>11/6/2019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dirty="0"/>
              <a:t>11/6/2019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dirty="0"/>
              <a:t>11/6/2019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dirty="0"/>
              <a:t>11/6/2019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dirty="0"/>
              <a:t>11/6/2019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err="1"/>
              <a:t>Staże</a:t>
            </a:r>
            <a:r>
              <a:rPr lang="en-US" sz="4000"/>
              <a:t> </a:t>
            </a:r>
            <a:r>
              <a:rPr lang="en-US" sz="4000" err="1"/>
              <a:t>zagraniczne</a:t>
            </a:r>
            <a:r>
              <a:rPr lang="en-US" sz="4000"/>
              <a:t> </a:t>
            </a:r>
            <a:r>
              <a:rPr lang="en-US" sz="4000" err="1"/>
              <a:t>młodych</a:t>
            </a:r>
            <a:r>
              <a:rPr lang="en-US" sz="4000"/>
              <a:t> </a:t>
            </a:r>
            <a:r>
              <a:rPr lang="en-US" sz="4000" err="1"/>
              <a:t>techników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err="1"/>
              <a:t>Ważny</a:t>
            </a:r>
            <a:r>
              <a:rPr lang="en-US"/>
              <a:t> </a:t>
            </a:r>
            <a:r>
              <a:rPr lang="en-US" err="1"/>
              <a:t>krok</a:t>
            </a:r>
            <a:r>
              <a:rPr lang="en-US"/>
              <a:t> do </a:t>
            </a:r>
            <a:r>
              <a:rPr lang="en-US" err="1"/>
              <a:t>sukcesu</a:t>
            </a:r>
            <a:r>
              <a:rPr lang="en-US"/>
              <a:t> w </a:t>
            </a:r>
            <a:r>
              <a:rPr lang="en-US" err="1"/>
              <a:t>przyszłości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09147A40-066D-42B2-9455-B8D12C34BAA6}"/>
              </a:ext>
            </a:extLst>
          </p:cNvPr>
          <p:cNvSpPr txBox="1"/>
          <p:nvPr/>
        </p:nvSpPr>
        <p:spPr>
          <a:xfrm rot="-180000">
            <a:off x="144429" y="4816294"/>
            <a:ext cx="34416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dirty="0"/>
              <a:t>Iza </a:t>
            </a:r>
            <a:r>
              <a:rPr lang="pl-PL" dirty="0" err="1"/>
              <a:t>Olechno</a:t>
            </a:r>
            <a:r>
              <a:rPr lang="pl-PL" dirty="0"/>
              <a:t> i Bartosz Gąsowski</a:t>
            </a:r>
          </a:p>
        </p:txBody>
      </p:sp>
    </p:spTree>
    <p:extLst>
      <p:ext uri="{BB962C8B-B14F-4D97-AF65-F5344CB8AC3E}">
        <p14:creationId xmlns:p14="http://schemas.microsoft.com/office/powerpoint/2010/main" val="41413459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FD42437-1C8B-4233-9179-1879B31C7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443" y="2953657"/>
            <a:ext cx="6345302" cy="2023252"/>
          </a:xfrm>
        </p:spPr>
        <p:txBody>
          <a:bodyPr/>
          <a:lstStyle/>
          <a:p>
            <a:r>
              <a:rPr lang="pl-PL" dirty="0" err="1"/>
              <a:t>wenecja</a:t>
            </a:r>
          </a:p>
        </p:txBody>
      </p:sp>
      <p:pic>
        <p:nvPicPr>
          <p:cNvPr id="5" name="Obraz 5" descr="Obraz zawierający zewnętrzne, budynek, niebo, ulica&#10;&#10;Opis wygenerowany przy bardzo wysokim poziomie pewności">
            <a:extLst>
              <a:ext uri="{FF2B5EF4-FFF2-40B4-BE49-F238E27FC236}">
                <a16:creationId xmlns:a16="http://schemas.microsoft.com/office/drawing/2014/main" id="{E1D0B45E-2604-4308-BF0A-162DE87E30F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10362" r="10362"/>
          <a:stretch/>
        </p:blipFill>
        <p:spPr>
          <a:xfrm rot="5400000">
            <a:off x="6745287" y="736600"/>
            <a:ext cx="5072063" cy="3598862"/>
          </a:xfrm>
          <a:prstGeom prst="rect">
            <a:avLst/>
          </a:prstGeo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1F2A8D96-AB64-4C70-A0E1-6BB9A27E1D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444" y="5013195"/>
            <a:ext cx="6345301" cy="2362481"/>
          </a:xfrm>
        </p:spPr>
        <p:txBody>
          <a:bodyPr/>
          <a:lstStyle/>
          <a:p>
            <a:r>
              <a:rPr lang="pl-PL" dirty="0"/>
              <a:t>Klimat </a:t>
            </a:r>
            <a:r>
              <a:rPr lang="pl-PL" dirty="0" err="1"/>
              <a:t>wenecji</a:t>
            </a:r>
            <a:r>
              <a:rPr lang="pl-PL" dirty="0"/>
              <a:t> można poczuć tylko będąc na miejscu</a:t>
            </a:r>
          </a:p>
        </p:txBody>
      </p:sp>
      <p:pic>
        <p:nvPicPr>
          <p:cNvPr id="7" name="Obraz 7" descr="Obraz zawierający budynek, zewnętrzne, niebo, osoba&#10;&#10;Opis wygenerowany przy bardzo wysokim poziomie pewności">
            <a:extLst>
              <a:ext uri="{FF2B5EF4-FFF2-40B4-BE49-F238E27FC236}">
                <a16:creationId xmlns:a16="http://schemas.microsoft.com/office/drawing/2014/main" id="{41F9AC2B-E8DA-4E29-9C3D-D84B0B08BA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14" y="162832"/>
            <a:ext cx="4312556" cy="2413906"/>
          </a:xfrm>
          <a:prstGeom prst="rect">
            <a:avLst/>
          </a:prstGeom>
        </p:spPr>
      </p:pic>
      <p:pic>
        <p:nvPicPr>
          <p:cNvPr id="9" name="Obraz 9" descr="Obraz zawierający woda, niebo, zewnętrzne, łódź&#10;&#10;Opis wygenerowany przy bardzo wysokim poziomie pewności">
            <a:extLst>
              <a:ext uri="{FF2B5EF4-FFF2-40B4-BE49-F238E27FC236}">
                <a16:creationId xmlns:a16="http://schemas.microsoft.com/office/drawing/2014/main" id="{01F18FDE-701F-4222-9A2C-C984CFCEA1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1114" y="2149475"/>
            <a:ext cx="4040413" cy="226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368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AE8E8E-76EF-4489-ADFA-47A7845CC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Co dał nam wyjazd?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6E642427-59DE-4805-9321-DC4D764CDE4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3229" y="2462539"/>
            <a:ext cx="10394707" cy="3311189"/>
          </a:xfrm>
        </p:spPr>
        <p:txBody>
          <a:bodyPr>
            <a:normAutofit/>
          </a:bodyPr>
          <a:lstStyle/>
          <a:p>
            <a:r>
              <a:rPr lang="pl-PL" dirty="0"/>
              <a:t>Przede wszystkim zdobyliśmy mnóstwo doświadczenia w pracy</a:t>
            </a:r>
          </a:p>
          <a:p>
            <a:r>
              <a:rPr lang="pl-PL" dirty="0"/>
              <a:t>Nabraliśmy pewności siebie w porozumiewaniu się w innym języku niż polski</a:t>
            </a:r>
          </a:p>
          <a:p>
            <a:r>
              <a:rPr lang="pl-PL" dirty="0"/>
              <a:t>Poznaliśmy inną kulturę</a:t>
            </a:r>
          </a:p>
          <a:p>
            <a:r>
              <a:rPr lang="pl-PL" dirty="0"/>
              <a:t>Nauczyliśmy się samodzielności</a:t>
            </a:r>
          </a:p>
          <a:p>
            <a:r>
              <a:rPr lang="pl-PL" dirty="0"/>
              <a:t>Zwiedziliśmy ciekawe miejsca</a:t>
            </a:r>
          </a:p>
          <a:p>
            <a:endParaRPr lang="pl-PL"/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161962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FBF79E4-A310-4228-97C5-70875B22D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err="1"/>
              <a:t>Eurogarden</a:t>
            </a:r>
            <a:r>
              <a:rPr lang="pl-PL" dirty="0"/>
              <a:t> to rezydencja w której mieszkaliśmy przez cały miesiąc</a:t>
            </a:r>
          </a:p>
        </p:txBody>
      </p:sp>
      <p:pic>
        <p:nvPicPr>
          <p:cNvPr id="4" name="Obraz 4" descr="Obraz zawierający zewnętrzne, budynek, niebo, drzewo&#10;&#10;Opis wygenerowany przy bardzo wysokim poziomie pewności">
            <a:extLst>
              <a:ext uri="{FF2B5EF4-FFF2-40B4-BE49-F238E27FC236}">
                <a16:creationId xmlns:a16="http://schemas.microsoft.com/office/drawing/2014/main" id="{1A7F47FC-16E7-40F1-805B-73267C19F10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776512" y="1947649"/>
            <a:ext cx="2284623" cy="3426935"/>
          </a:xfrm>
          <a:prstGeom prst="rect">
            <a:avLst/>
          </a:prstGeom>
        </p:spPr>
      </p:pic>
      <p:pic>
        <p:nvPicPr>
          <p:cNvPr id="6" name="Obraz 6" descr="Obraz zawierający ściana, wewnątrz, podłoże, łóżko&#10;&#10;Opis wygenerowany przy bardzo wysokim poziomie pewności">
            <a:extLst>
              <a:ext uri="{FF2B5EF4-FFF2-40B4-BE49-F238E27FC236}">
                <a16:creationId xmlns:a16="http://schemas.microsoft.com/office/drawing/2014/main" id="{3C19AC80-EDFC-408E-BCCC-E37CACFCA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6502" y="2911515"/>
            <a:ext cx="3312288" cy="2462513"/>
          </a:xfrm>
          <a:prstGeom prst="rect">
            <a:avLst/>
          </a:prstGeom>
        </p:spPr>
      </p:pic>
      <p:pic>
        <p:nvPicPr>
          <p:cNvPr id="10" name="Obraz 10" descr="Obraz zawierający wewnątrz, podłoże, ściana, sufit&#10;&#10;Opis wygenerowany przy bardzo wysokim poziomie pewności">
            <a:extLst>
              <a:ext uri="{FF2B5EF4-FFF2-40B4-BE49-F238E27FC236}">
                <a16:creationId xmlns:a16="http://schemas.microsoft.com/office/drawing/2014/main" id="{8F920AFC-6E1A-454C-B1AC-BD61393D62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982" y="2911514"/>
            <a:ext cx="3283352" cy="2462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7533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97FD13A-0686-4DD7-82D3-97E43B147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Praktyki w Neon rimini group</a:t>
            </a:r>
          </a:p>
        </p:txBody>
      </p:sp>
      <p:pic>
        <p:nvPicPr>
          <p:cNvPr id="4" name="Obraz 4" descr="Obraz zawierający niebo, droga, zewnętrzne, budynek&#10;&#10;Opis wygenerowany przy bardzo wysokim poziomie pewności">
            <a:extLst>
              <a:ext uri="{FF2B5EF4-FFF2-40B4-BE49-F238E27FC236}">
                <a16:creationId xmlns:a16="http://schemas.microsoft.com/office/drawing/2014/main" id="{E83820CA-E5E2-4A8D-A097-35BD5CA20B6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 rot="5400000">
            <a:off x="-221518" y="2702932"/>
            <a:ext cx="4534916" cy="254919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5301E0C4-4A40-487D-9B71-980B1EC2B050}"/>
              </a:ext>
            </a:extLst>
          </p:cNvPr>
          <p:cNvSpPr txBox="1"/>
          <p:nvPr/>
        </p:nvSpPr>
        <p:spPr>
          <a:xfrm>
            <a:off x="3717473" y="1712685"/>
            <a:ext cx="5927270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800"/>
              <a:t>Firma Neon Rimini Group, zajmowała się wykonywaniem znacznej części  materiałów reklamowych na terenie Rimini i okolic. 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A6820BBA-7566-410D-B9F8-5A71B0A47BBC}"/>
              </a:ext>
            </a:extLst>
          </p:cNvPr>
          <p:cNvSpPr txBox="1"/>
          <p:nvPr/>
        </p:nvSpPr>
        <p:spPr>
          <a:xfrm>
            <a:off x="5794829" y="4942114"/>
            <a:ext cx="5419271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4400" cap="all"/>
              <a:t>MIĘDZY INNYMI BYŁY TO:</a:t>
            </a:r>
            <a:endParaRPr lang="pl-PL" sz="4400"/>
          </a:p>
          <a:p>
            <a:pPr algn="l"/>
            <a:endParaRPr lang="pl-PL" sz="4400"/>
          </a:p>
        </p:txBody>
      </p:sp>
    </p:spTree>
    <p:extLst>
      <p:ext uri="{BB962C8B-B14F-4D97-AF65-F5344CB8AC3E}">
        <p14:creationId xmlns:p14="http://schemas.microsoft.com/office/powerpoint/2010/main" val="15630385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7EC04FF-09A3-4946-94EA-1B09389CC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Szyldy</a:t>
            </a:r>
          </a:p>
        </p:txBody>
      </p:sp>
      <p:pic>
        <p:nvPicPr>
          <p:cNvPr id="4" name="Obraz 4" descr="Obraz zawierający pomarańczowy, podłoże, wewnątrz&#10;&#10;Opis wygenerowany przy bardzo wysokim poziomie pewności">
            <a:extLst>
              <a:ext uri="{FF2B5EF4-FFF2-40B4-BE49-F238E27FC236}">
                <a16:creationId xmlns:a16="http://schemas.microsoft.com/office/drawing/2014/main" id="{5E7413D6-02DA-427E-AF7C-3FCBF43B004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72874" y="1872896"/>
            <a:ext cx="4979416" cy="2812261"/>
          </a:xfrm>
          <a:prstGeom prst="rect">
            <a:avLst/>
          </a:prstGeom>
        </p:spPr>
      </p:pic>
      <p:pic>
        <p:nvPicPr>
          <p:cNvPr id="6" name="Obraz 6" descr="Obraz zawierający zewnętrzne, obiekt, budynek, zegar&#10;&#10;Opis wygenerowany przy wysokim poziomie pewności">
            <a:extLst>
              <a:ext uri="{FF2B5EF4-FFF2-40B4-BE49-F238E27FC236}">
                <a16:creationId xmlns:a16="http://schemas.microsoft.com/office/drawing/2014/main" id="{C163840F-8DD0-4E37-AFE7-9B0D3E8864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5971" y="1841046"/>
            <a:ext cx="5056413" cy="284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7645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605DBFE-A316-4979-A227-439C2DC14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neony</a:t>
            </a:r>
          </a:p>
        </p:txBody>
      </p:sp>
      <p:pic>
        <p:nvPicPr>
          <p:cNvPr id="4" name="Obraz 4" descr="Obraz zawierający podłoże, stół, budynek, tort&#10;&#10;Opis wygenerowany przy bardzo wysokim poziomie pewności">
            <a:extLst>
              <a:ext uri="{FF2B5EF4-FFF2-40B4-BE49-F238E27FC236}">
                <a16:creationId xmlns:a16="http://schemas.microsoft.com/office/drawing/2014/main" id="{441E8B65-63E5-44D3-A3F8-A721D5857F6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82123" y="1863825"/>
            <a:ext cx="4414919" cy="3311189"/>
          </a:xfrm>
          <a:prstGeom prst="rect">
            <a:avLst/>
          </a:prstGeom>
        </p:spPr>
      </p:pic>
      <p:pic>
        <p:nvPicPr>
          <p:cNvPr id="6" name="Obraz 6" descr="Obraz zawierający zielony, budynek, stół, wewnątrz&#10;&#10;Opis wygenerowany przy bardzo wysokim poziomie pewności">
            <a:extLst>
              <a:ext uri="{FF2B5EF4-FFF2-40B4-BE49-F238E27FC236}">
                <a16:creationId xmlns:a16="http://schemas.microsoft.com/office/drawing/2014/main" id="{BE4AA5D6-4D84-45BF-9DA5-4CC22D27C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686" y="1865086"/>
            <a:ext cx="4430485" cy="331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5254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0A61745-AFA7-415E-BACB-73AA4DFD3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/>
              <a:t>W naszym miejscu praktyk spotkaliśmy świetnch ludzi</a:t>
            </a:r>
          </a:p>
        </p:txBody>
      </p:sp>
      <p:pic>
        <p:nvPicPr>
          <p:cNvPr id="4" name="Obraz 4" descr="Obraz zawierający osoba, pozujący, podłoże, stojące&#10;&#10;Opis wygenerowany przy bardzo wysokim poziomie pewności">
            <a:extLst>
              <a:ext uri="{FF2B5EF4-FFF2-40B4-BE49-F238E27FC236}">
                <a16:creationId xmlns:a16="http://schemas.microsoft.com/office/drawing/2014/main" id="{0633F9B1-E49E-4EA6-880C-882661247EB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199194" y="2008967"/>
            <a:ext cx="4414919" cy="3311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033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F879A8F-1A19-48BB-8A93-6C62CADCD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/>
              <a:t>Czas wolny przeznaczaliśmy na </a:t>
            </a:r>
            <a:br>
              <a:rPr lang="pl-PL"/>
            </a:br>
            <a:r>
              <a:rPr lang="pl-PL"/>
              <a:t>zwiedzanie rimini</a:t>
            </a:r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43AC0214-1A54-4937-A5D2-A8977E452CB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45874" y="1909182"/>
            <a:ext cx="4562130" cy="2549190"/>
          </a:xfrm>
          <a:prstGeom prst="rect">
            <a:avLst/>
          </a:prstGeom>
        </p:spPr>
      </p:pic>
      <p:pic>
        <p:nvPicPr>
          <p:cNvPr id="5" name="Obraz 5" descr="Obraz zawierający budynek, zewnętrzne, niebo, cegła&#10;&#10;Opis wygenerowany przy bardzo wysokim poziomie pewności">
            <a:extLst>
              <a:ext uri="{FF2B5EF4-FFF2-40B4-BE49-F238E27FC236}">
                <a16:creationId xmlns:a16="http://schemas.microsoft.com/office/drawing/2014/main" id="{E17CEF55-F608-4481-BB5F-CD7C4ED9E1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3257" y="1913618"/>
            <a:ext cx="4521200" cy="2549979"/>
          </a:xfrm>
          <a:prstGeom prst="rect">
            <a:avLst/>
          </a:prstGeom>
        </p:spPr>
      </p:pic>
      <p:pic>
        <p:nvPicPr>
          <p:cNvPr id="7" name="Obraz 7" descr="Obraz zawierający budynek, droga, scena, zewnętrzne&#10;&#10;Opis wygenerowany przy bardzo wysokim poziomie pewności">
            <a:extLst>
              <a:ext uri="{FF2B5EF4-FFF2-40B4-BE49-F238E27FC236}">
                <a16:creationId xmlns:a16="http://schemas.microsoft.com/office/drawing/2014/main" id="{732A89F8-0FC1-439E-9A13-67149461EE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625114" y="1441904"/>
            <a:ext cx="3868057" cy="2178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0075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35BCC56-5D2C-4DE2-8B42-2AC6B5CDE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I spacery po plaży</a:t>
            </a:r>
          </a:p>
        </p:txBody>
      </p:sp>
      <p:pic>
        <p:nvPicPr>
          <p:cNvPr id="4" name="Obraz 4" descr="Obraz zawierający niebo, zewnętrzne, podłoże, osoba&#10;&#10;Opis wygenerowany przy bardzo wysokim poziomie pewności">
            <a:extLst>
              <a:ext uri="{FF2B5EF4-FFF2-40B4-BE49-F238E27FC236}">
                <a16:creationId xmlns:a16="http://schemas.microsoft.com/office/drawing/2014/main" id="{51143085-8865-4F7B-B2A9-172048DD4E2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54517" y="1791253"/>
            <a:ext cx="5369486" cy="3020904"/>
          </a:xfrm>
          <a:prstGeom prst="rect">
            <a:avLst/>
          </a:prstGeom>
        </p:spPr>
      </p:pic>
      <p:pic>
        <p:nvPicPr>
          <p:cNvPr id="6" name="Obraz 6" descr="Obraz zawierający niebo, płot, zewnętrzne, woda&#10;&#10;Opis wygenerowany przy bardzo wysokim poziomie pewności">
            <a:extLst>
              <a:ext uri="{FF2B5EF4-FFF2-40B4-BE49-F238E27FC236}">
                <a16:creationId xmlns:a16="http://schemas.microsoft.com/office/drawing/2014/main" id="{27423C57-911F-4FB6-8866-5AC56FB3CF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9044" y="1795689"/>
            <a:ext cx="5319484" cy="302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7031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AED6A76-E7FF-4269-ACE6-08C6DD177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943" y="3461658"/>
            <a:ext cx="6345302" cy="202325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z="5400" dirty="0"/>
              <a:t>san marino</a:t>
            </a:r>
            <a:endParaRPr lang="pl-PL"/>
          </a:p>
        </p:txBody>
      </p:sp>
      <p:pic>
        <p:nvPicPr>
          <p:cNvPr id="23" name="Obraz 23" descr="Obraz zawierający budynek, zewnętrzne, niebo, zegar&#10;&#10;Opis wygenerowany przy bardzo wysokim poziomie pewności">
            <a:extLst>
              <a:ext uri="{FF2B5EF4-FFF2-40B4-BE49-F238E27FC236}">
                <a16:creationId xmlns:a16="http://schemas.microsoft.com/office/drawing/2014/main" id="{751450D0-D8D1-4283-9776-A212F7D2163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10362" r="10362"/>
          <a:stretch/>
        </p:blipFill>
        <p:spPr>
          <a:xfrm rot="5400000">
            <a:off x="6745287" y="736600"/>
            <a:ext cx="5072063" cy="3598862"/>
          </a:xfrm>
          <a:prstGeom prst="rect">
            <a:avLst/>
          </a:prstGeom>
        </p:spPr>
      </p:pic>
      <p:sp>
        <p:nvSpPr>
          <p:cNvPr id="22" name="Symbol zastępczy tekstu 21">
            <a:extLst>
              <a:ext uri="{FF2B5EF4-FFF2-40B4-BE49-F238E27FC236}">
                <a16:creationId xmlns:a16="http://schemas.microsoft.com/office/drawing/2014/main" id="{7F5601BE-639A-4A41-B54E-1F6EFCC52D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6944" y="4895266"/>
            <a:ext cx="6345301" cy="2362481"/>
          </a:xfrm>
        </p:spPr>
        <p:txBody>
          <a:bodyPr/>
          <a:lstStyle/>
          <a:p>
            <a:r>
              <a:rPr lang="pl-PL" dirty="0"/>
              <a:t>Dzięki temu że miasto znajduje się na wzgórzu, możemy podziwiać piękne widoki</a:t>
            </a:r>
          </a:p>
        </p:txBody>
      </p:sp>
      <p:pic>
        <p:nvPicPr>
          <p:cNvPr id="25" name="Obraz 25" descr="Obraz zawierający góra, zewnętrzne, niebo, przyroda&#10;&#10;Opis wygenerowany przy bardzo wysokim poziomie pewności">
            <a:extLst>
              <a:ext uri="{FF2B5EF4-FFF2-40B4-BE49-F238E27FC236}">
                <a16:creationId xmlns:a16="http://schemas.microsoft.com/office/drawing/2014/main" id="{40132301-64FF-48D5-A866-B4D32E580F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757" y="353332"/>
            <a:ext cx="5963557" cy="3357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2357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Main Event</Template>
  <TotalTime>0</TotalTime>
  <Words>117</Words>
  <Application>Microsoft Office PowerPoint</Application>
  <PresentationFormat>Panoramiczny</PresentationFormat>
  <Paragraphs>23</Paragraphs>
  <Slides>11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4" baseType="lpstr">
      <vt:lpstr>Arial</vt:lpstr>
      <vt:lpstr>Impact</vt:lpstr>
      <vt:lpstr>Main Event</vt:lpstr>
      <vt:lpstr>Staże zagraniczne młodych techników</vt:lpstr>
      <vt:lpstr>Eurogarden to rezydencja w której mieszkaliśmy przez cały miesiąc</vt:lpstr>
      <vt:lpstr>Praktyki w Neon rimini group</vt:lpstr>
      <vt:lpstr>Szyldy</vt:lpstr>
      <vt:lpstr>neony</vt:lpstr>
      <vt:lpstr>W naszym miejscu praktyk spotkaliśmy świetnch ludzi</vt:lpstr>
      <vt:lpstr>Czas wolny przeznaczaliśmy na  zwiedzanie rimini</vt:lpstr>
      <vt:lpstr>I spacery po plaży</vt:lpstr>
      <vt:lpstr>san marino</vt:lpstr>
      <vt:lpstr>wenecja</vt:lpstr>
      <vt:lpstr>Co dał nam wyjazd?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ZSTiO</dc:creator>
  <cp:lastModifiedBy>Windows User</cp:lastModifiedBy>
  <cp:revision>249</cp:revision>
  <dcterms:created xsi:type="dcterms:W3CDTF">2014-09-12T02:11:01Z</dcterms:created>
  <dcterms:modified xsi:type="dcterms:W3CDTF">2019-11-06T14:18:00Z</dcterms:modified>
</cp:coreProperties>
</file>