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417DBE86-7AE5-4EE6-A78C-901A9086E32B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434" autoAdjust="0"/>
  </p:normalViewPr>
  <p:slideViewPr>
    <p:cSldViewPr snapToGrid="0">
      <p:cViewPr varScale="1">
        <p:scale>
          <a:sx n="36" d="100"/>
          <a:sy n="36" d="100"/>
        </p:scale>
        <p:origin x="-94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4446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007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3949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5370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547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0749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0832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733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5501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8978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0091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1098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5144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3171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94350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448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6994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38EDE-A4A4-40CC-98D1-56CD45BBFDAB}" type="datetimeFigureOut">
              <a:rPr lang="pl-PL" smtClean="0"/>
              <a:pPr/>
              <a:t>2019-06-12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D088C9-F452-4E96-BB19-E1AE0C6CCA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384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media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 PROJEKT ERASMUS + </a:t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Miejsce Praktyk -  Włochy ; </a:t>
            </a:r>
            <a:r>
              <a:rPr lang="pl-PL" dirty="0" err="1" smtClean="0"/>
              <a:t>Riccione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 smtClean="0"/>
              <a:t>Miejsce zakwaterowania – Włochy ; Rimini </a:t>
            </a:r>
          </a:p>
          <a:p>
            <a:r>
              <a:rPr lang="pl-PL" dirty="0" smtClean="0"/>
              <a:t>01.02.2019.r  – 03.03.2019.r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74873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Wenecja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" t="10554" r="2955" b="4743"/>
          <a:stretch/>
        </p:blipFill>
        <p:spPr>
          <a:xfrm>
            <a:off x="4453548" y="3188357"/>
            <a:ext cx="4217158" cy="2501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670706" y="2420986"/>
            <a:ext cx="2225892" cy="2709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" t="17114" r="7237"/>
          <a:stretch/>
        </p:blipFill>
        <p:spPr>
          <a:xfrm>
            <a:off x="1050879" y="2617311"/>
            <a:ext cx="3642836" cy="2176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8909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Projektu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Projekt Erasmus + dał mi możliwość : </a:t>
            </a:r>
          </a:p>
          <a:p>
            <a:r>
              <a:rPr lang="pl-PL" dirty="0" smtClean="0"/>
              <a:t>Poznania pracy w moim zawodzie </a:t>
            </a:r>
          </a:p>
          <a:p>
            <a:r>
              <a:rPr lang="pl-PL" dirty="0" smtClean="0"/>
              <a:t>Poznania innej kultury </a:t>
            </a:r>
          </a:p>
          <a:p>
            <a:r>
              <a:rPr lang="pl-PL" dirty="0" smtClean="0"/>
              <a:t>Poduczenie się języka Angielskiego i Włoskiego </a:t>
            </a:r>
          </a:p>
          <a:p>
            <a:r>
              <a:rPr lang="pl-PL" dirty="0" smtClean="0"/>
              <a:t>I zapewnienie lepszego znalezienia pracy w przyszłości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74350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883749"/>
          </a:xfrm>
        </p:spPr>
        <p:txBody>
          <a:bodyPr/>
          <a:lstStyle/>
          <a:p>
            <a:pPr algn="l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Wykonali: </a:t>
            </a:r>
            <a:br>
              <a:rPr lang="pl-PL" sz="2400" dirty="0" smtClean="0"/>
            </a:br>
            <a:r>
              <a:rPr lang="pl-PL" sz="2400" dirty="0" smtClean="0"/>
              <a:t>Dagmara Faruga i Marcello </a:t>
            </a:r>
            <a:r>
              <a:rPr lang="pl-PL" sz="2400" dirty="0" err="1" smtClean="0"/>
              <a:t>Czermak</a:t>
            </a: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Rimini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8407" y="2891050"/>
            <a:ext cx="3857766" cy="289332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65826" y="2891050"/>
            <a:ext cx="3857767" cy="289332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6" t="6926" r="-531" b="708"/>
          <a:stretch/>
        </p:blipFill>
        <p:spPr>
          <a:xfrm>
            <a:off x="3754749" y="2408829"/>
            <a:ext cx="4682502" cy="38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240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821" y="1864602"/>
            <a:ext cx="4413250" cy="3309937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872" y="1864602"/>
            <a:ext cx="4413250" cy="3309937"/>
          </a:xfrm>
        </p:spPr>
      </p:pic>
    </p:spTree>
    <p:extLst>
      <p:ext uri="{BB962C8B-B14F-4D97-AF65-F5344CB8AC3E}">
        <p14:creationId xmlns:p14="http://schemas.microsoft.com/office/powerpoint/2010/main" xmlns="" val="35392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Miejsce Praktyk – Foto </a:t>
            </a:r>
            <a:r>
              <a:rPr lang="pl-PL" dirty="0" err="1" smtClean="0"/>
              <a:t>SnapShot</a:t>
            </a:r>
            <a:r>
              <a:rPr lang="pl-PL" dirty="0"/>
              <a:t> </a:t>
            </a:r>
            <a:r>
              <a:rPr lang="pl-PL" dirty="0" smtClean="0"/>
              <a:t>, </a:t>
            </a:r>
            <a:r>
              <a:rPr lang="pl-PL" dirty="0" err="1" smtClean="0"/>
              <a:t>Riccione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21" y="2411483"/>
            <a:ext cx="4806855" cy="32045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741" y="2411483"/>
            <a:ext cx="4922484" cy="32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09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Jednym z naszych zadań na praktykach było robienie zdjęć Portretowych uczestników oraz ich pojazdu przed wyścigiem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5" t="13544" r="20250" b="3004"/>
          <a:stretch/>
        </p:blipFill>
        <p:spPr>
          <a:xfrm rot="16200000">
            <a:off x="7615451" y="1903736"/>
            <a:ext cx="4026094" cy="3043452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6" t="18318" r="22902" b="7191"/>
          <a:stretch/>
        </p:blipFill>
        <p:spPr>
          <a:xfrm rot="16200000">
            <a:off x="4512480" y="2008093"/>
            <a:ext cx="4073857" cy="278697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89" t="22090" r="24350" b="298"/>
          <a:stretch/>
        </p:blipFill>
        <p:spPr>
          <a:xfrm>
            <a:off x="1705970" y="3031064"/>
            <a:ext cx="2884026" cy="24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545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Mieliśmy także selekcjonować zdjęcia i je przerabiać w programach graficznych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7" t="3680"/>
          <a:stretch/>
        </p:blipFill>
        <p:spPr>
          <a:xfrm rot="5400000">
            <a:off x="7756014" y="1962543"/>
            <a:ext cx="4206232" cy="309259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video-155768245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fade out="3000"/>
                </p14:media>
              </p:ext>
            </p:extLst>
          </p:nvPr>
        </p:nvPicPr>
        <p:blipFill rotWithShape="1">
          <a:blip r:embed="rId5"/>
          <a:srcRect l="-5985" t="22047" r="1"/>
          <a:stretch/>
        </p:blipFill>
        <p:spPr>
          <a:xfrm>
            <a:off x="5319334" y="1924333"/>
            <a:ext cx="2812555" cy="3687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4" t="-91" r="13549" b="6464"/>
          <a:stretch/>
        </p:blipFill>
        <p:spPr>
          <a:xfrm>
            <a:off x="1405439" y="3104486"/>
            <a:ext cx="3504740" cy="22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689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421" r="7943" b="3159"/>
          <a:stretch/>
        </p:blipFill>
        <p:spPr>
          <a:xfrm>
            <a:off x="846160" y="619572"/>
            <a:ext cx="3985147" cy="26695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56" t="1791" b="6269"/>
          <a:stretch/>
        </p:blipFill>
        <p:spPr>
          <a:xfrm>
            <a:off x="8134066" y="608271"/>
            <a:ext cx="2765945" cy="26808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769" y="3521122"/>
            <a:ext cx="4416439" cy="249071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018" y="3521122"/>
            <a:ext cx="3736074" cy="249071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17" t="11869" b="7480"/>
          <a:stretch/>
        </p:blipFill>
        <p:spPr>
          <a:xfrm>
            <a:off x="5227092" y="618669"/>
            <a:ext cx="2511189" cy="26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351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Wolny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Czas wolny spędzaliśmy na różne sposoby, na przykład chodząc na spacery, spacery po plaży czy zakupy w centrum Handlowym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15" b="5423"/>
          <a:stretch/>
        </p:blipFill>
        <p:spPr>
          <a:xfrm rot="5400000">
            <a:off x="1598039" y="3366187"/>
            <a:ext cx="2615591" cy="29456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6268" y="3531210"/>
            <a:ext cx="3923387" cy="26155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0" t="1524" r="1778" b="18792"/>
          <a:stretch/>
        </p:blipFill>
        <p:spPr>
          <a:xfrm>
            <a:off x="8577269" y="3531210"/>
            <a:ext cx="2356622" cy="26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087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San Marino 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9" t="826" r="3399" b="-1"/>
          <a:stretch/>
        </p:blipFill>
        <p:spPr>
          <a:xfrm rot="16200000">
            <a:off x="801432" y="2943740"/>
            <a:ext cx="3787253" cy="2799313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1762" y="2449770"/>
            <a:ext cx="2524836" cy="378725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103" y="2362590"/>
            <a:ext cx="2823790" cy="169823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293" y="4137416"/>
            <a:ext cx="3149411" cy="20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392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</TotalTime>
  <Words>109</Words>
  <Application>Microsoft Office PowerPoint</Application>
  <PresentationFormat>Niestandardowy</PresentationFormat>
  <Paragraphs>19</Paragraphs>
  <Slides>12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Organiczny</vt:lpstr>
      <vt:lpstr> PROJEKT ERASMUS +  </vt:lpstr>
      <vt:lpstr>Rimini </vt:lpstr>
      <vt:lpstr>Slajd 3</vt:lpstr>
      <vt:lpstr>Miejsce Praktyk – Foto SnapShot , Riccione </vt:lpstr>
      <vt:lpstr>Jednym z naszych zadań na praktykach było robienie zdjęć Portretowych uczestników oraz ich pojazdu przed wyścigiem </vt:lpstr>
      <vt:lpstr>Mieliśmy także selekcjonować zdjęcia i je przerabiać w programach graficznych </vt:lpstr>
      <vt:lpstr>Slajd 7</vt:lpstr>
      <vt:lpstr>Czas Wolny </vt:lpstr>
      <vt:lpstr>San Marino </vt:lpstr>
      <vt:lpstr>Wenecja</vt:lpstr>
      <vt:lpstr>Podsumowanie Projektu </vt:lpstr>
      <vt:lpstr>  Wykonali:  Dagmara Faruga i Marcello Czermak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ERASMUS +</dc:title>
  <dc:creator>Monia_Tadek</dc:creator>
  <cp:lastModifiedBy>S201</cp:lastModifiedBy>
  <cp:revision>16</cp:revision>
  <dcterms:created xsi:type="dcterms:W3CDTF">2019-05-12T13:38:04Z</dcterms:created>
  <dcterms:modified xsi:type="dcterms:W3CDTF">2019-06-12T09:28:34Z</dcterms:modified>
</cp:coreProperties>
</file>