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9C10F1-B1B7-4A02-9BCC-88A20D3049FA}" type="datetimeFigureOut">
              <a:rPr lang="pl-PL" smtClean="0"/>
              <a:t>2019-05-07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96B25C-E943-4F75-8F68-2DAAF9DBC9D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Autofit/>
          </a:bodyPr>
          <a:lstStyle/>
          <a:p>
            <a:r>
              <a:rPr lang="pl-PL" sz="4800" b="1" dirty="0" smtClean="0"/>
              <a:t>Praktyki zagraniczne we Włoszech w ramach programu ERASMUS+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924944"/>
            <a:ext cx="8075240" cy="3600400"/>
          </a:xfrm>
        </p:spPr>
        <p:txBody>
          <a:bodyPr/>
          <a:lstStyle/>
          <a:p>
            <a:r>
              <a:rPr lang="pl-PL" dirty="0" smtClean="0"/>
              <a:t>Wyjazd rozpoczął się 2 lutego 2019 roku a zakończył się 2 marca 2019 roku</a:t>
            </a:r>
          </a:p>
          <a:p>
            <a:r>
              <a:rPr lang="pl-PL" dirty="0" smtClean="0"/>
              <a:t>Praktyki miały miejsce we Włoszech w miasteczku Rimini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55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23528"/>
          </a:xfrm>
        </p:spPr>
        <p:txBody>
          <a:bodyPr/>
          <a:lstStyle/>
          <a:p>
            <a:r>
              <a:rPr lang="pl-PL" sz="4000" dirty="0" smtClean="0"/>
              <a:t>WYCIECZKA DO SAN MARINO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9218" name="Picture 2" descr="C:\Users\Aga\Desktop\Snapchat-335859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84515"/>
            <a:ext cx="6782400" cy="24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ga\Desktop\Snapchat-922580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6782400" cy="24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5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848" y="-33033"/>
            <a:ext cx="8229600" cy="1024136"/>
          </a:xfrm>
        </p:spPr>
        <p:txBody>
          <a:bodyPr/>
          <a:lstStyle/>
          <a:p>
            <a:r>
              <a:rPr lang="pl-PL" sz="4000" b="1" dirty="0" smtClean="0"/>
              <a:t>WYCIECZKA DO WENECJI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10242" name="Picture 2" descr="C:\Users\Aga\Desktop\Snapchat-445818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81075"/>
            <a:ext cx="2448272" cy="46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ga\Desktop\Snapchat-3076417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376264" cy="48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ga\Desktop\Snapchat-1984721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0935"/>
            <a:ext cx="346864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ga\Desktop\Snapchat-2029611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5" y="1413332"/>
            <a:ext cx="3252622" cy="20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9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0768"/>
            <a:ext cx="7643192" cy="4752528"/>
          </a:xfrm>
        </p:spPr>
        <p:txBody>
          <a:bodyPr/>
          <a:lstStyle/>
          <a:p>
            <a:r>
              <a:rPr lang="pl-PL" b="1" dirty="0" smtClean="0"/>
              <a:t>Bardzo polecam udział w praktykach zagranicznych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Jest to szansa na lepszą prace w przyszłości </a:t>
            </a:r>
          </a:p>
          <a:p>
            <a:r>
              <a:rPr lang="pl-PL" dirty="0" smtClean="0"/>
              <a:t>Praktykanci mają szansę nauczyć się samodzielności </a:t>
            </a:r>
          </a:p>
          <a:p>
            <a:r>
              <a:rPr lang="pl-PL" dirty="0" smtClean="0"/>
              <a:t>Możliwość nauki języka włoskiego </a:t>
            </a:r>
          </a:p>
          <a:p>
            <a:r>
              <a:rPr lang="pl-PL" dirty="0" smtClean="0"/>
              <a:t>Podszlifowanie języka angielskiego </a:t>
            </a:r>
          </a:p>
          <a:p>
            <a:r>
              <a:rPr lang="pl-PL" dirty="0" smtClean="0"/>
              <a:t>Radzenie sobie w obcym mieście </a:t>
            </a:r>
          </a:p>
          <a:p>
            <a:r>
              <a:rPr lang="pl-PL" dirty="0" smtClean="0"/>
              <a:t>Zakosztowanie tamtejszych przysmaków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283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600200"/>
          </a:xfrm>
        </p:spPr>
        <p:txBody>
          <a:bodyPr/>
          <a:lstStyle/>
          <a:p>
            <a:r>
              <a:rPr lang="pl-PL" sz="6000" dirty="0" smtClean="0"/>
              <a:t>Dziękuję za uwagę </a:t>
            </a:r>
            <a:br>
              <a:rPr lang="pl-PL" sz="6000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600" dirty="0" smtClean="0"/>
              <a:t>Anna Dytko i Natalia Bojda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301208"/>
            <a:ext cx="7211144" cy="824955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25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486600" cy="1656184"/>
          </a:xfrm>
        </p:spPr>
        <p:txBody>
          <a:bodyPr/>
          <a:lstStyle/>
          <a:p>
            <a:r>
              <a:rPr lang="pl-PL" sz="4400" b="1" dirty="0" smtClean="0"/>
              <a:t>Nasze miejsce zakwaterowania </a:t>
            </a:r>
            <a:endParaRPr lang="pl-PL" sz="4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3287" y="1692238"/>
            <a:ext cx="7776864" cy="2592288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Hotel </a:t>
            </a:r>
            <a:r>
              <a:rPr lang="pl-PL" dirty="0" err="1" smtClean="0"/>
              <a:t>Residence</a:t>
            </a:r>
            <a:r>
              <a:rPr lang="pl-PL" dirty="0" smtClean="0"/>
              <a:t> </a:t>
            </a:r>
            <a:r>
              <a:rPr lang="pl-PL" dirty="0" err="1" smtClean="0"/>
              <a:t>Eurogarden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 descr="C:\Users\Aga\Desktop\Foto-Frontale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61037"/>
            <a:ext cx="316835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ga\Desktop\Snapchat-1495242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01759"/>
            <a:ext cx="2736304" cy="22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ga\Desktop\received_64701037906689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01759"/>
            <a:ext cx="2529597" cy="23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8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 smtClean="0"/>
              <a:t>Miejsce naszych praktyk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276872"/>
            <a:ext cx="7560840" cy="309634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VULPINARI MG PAOLO DOMENICONI VIA AGOSTINO NOVELLA 47900,RIMINI </a:t>
            </a:r>
          </a:p>
        </p:txBody>
      </p:sp>
    </p:spTree>
    <p:extLst>
      <p:ext uri="{BB962C8B-B14F-4D97-AF65-F5344CB8AC3E}">
        <p14:creationId xmlns:p14="http://schemas.microsoft.com/office/powerpoint/2010/main" val="90099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24136"/>
          </a:xfrm>
        </p:spPr>
        <p:txBody>
          <a:bodyPr/>
          <a:lstStyle/>
          <a:p>
            <a:r>
              <a:rPr lang="pl-PL" sz="4400" b="1" dirty="0" smtClean="0"/>
              <a:t>STANOWISKO PRACY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2050" name="Picture 2" descr="C:\Users\Aga\Desktop\Snapchat-1485837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254248"/>
            <a:ext cx="5295056" cy="26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a\Desktop\Snapchat-506699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4482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ga\Desktop\Screenshot_2019-05-07-11-58-54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9287"/>
            <a:ext cx="5397827" cy="25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4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 descr="C:\Users\Aga\Desktop\Screenshot_2019-05-07-11-55-5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176464" cy="28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ga\Desktop\Snapchat-1941291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8410"/>
            <a:ext cx="3168352" cy="29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ga\Desktop\Snapchat-17449808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3646"/>
            <a:ext cx="3024336" cy="295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ga\Desktop\Snapchat-844222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55254"/>
            <a:ext cx="23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4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4098" name="Picture 2" descr="C:\Users\Aga\Desktop\Screenshot_2019-05-07-12-00-3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439"/>
            <a:ext cx="5112568" cy="26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ga\Desktop\Snapchat-2108875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5922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ga\Desktop\Snapchat-17903426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6" y="3416371"/>
            <a:ext cx="1800200" cy="32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ga\Desktop\Snapchat-842023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04" y="3416369"/>
            <a:ext cx="2304255" cy="31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2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5122" name="Picture 2" descr="C:\Users\Aga\Desktop\received_38468668565868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6642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ga\Desktop\received_17612515339757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9187"/>
            <a:ext cx="2592289" cy="55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ga\Desktop\received_196920271005428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187"/>
            <a:ext cx="2340260" cy="56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0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pl-PL" sz="4400" b="1" dirty="0" smtClean="0"/>
              <a:t>NASI PRACODAWCY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7170" name="Picture 2" descr="C:\Users\Aga\Desktop\received_30520371686126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56166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ga\Desktop\received_22429010726957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166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" y="-243408"/>
            <a:ext cx="8229600" cy="980728"/>
          </a:xfrm>
        </p:spPr>
        <p:txBody>
          <a:bodyPr/>
          <a:lstStyle/>
          <a:p>
            <a:r>
              <a:rPr lang="pl-PL" sz="4000" b="1" dirty="0" smtClean="0"/>
              <a:t>NASZ CZAS WOLNY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8194" name="Picture 2" descr="C:\Users\Aga\Desktop\Snapchat-173492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3924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ga\Desktop\Snapchat-1031119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3524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ga\Desktop\received_153308227015683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3832"/>
            <a:ext cx="4444494" cy="25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ga\Desktop\Snapchat-1141786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592288" cy="30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9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101</Words>
  <Application>Microsoft Office PowerPoint</Application>
  <PresentationFormat>Pokaz na ekranie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Kierownictwo</vt:lpstr>
      <vt:lpstr>Praktyki zagraniczne we Włoszech w ramach programu ERASMUS+</vt:lpstr>
      <vt:lpstr>Nasze miejsce zakwaterowania </vt:lpstr>
      <vt:lpstr>Miejsce naszych praktyk</vt:lpstr>
      <vt:lpstr>STANOWISKO PRACY</vt:lpstr>
      <vt:lpstr> </vt:lpstr>
      <vt:lpstr> </vt:lpstr>
      <vt:lpstr> </vt:lpstr>
      <vt:lpstr>NASI PRACODAWCY</vt:lpstr>
      <vt:lpstr>NASZ CZAS WOLNY</vt:lpstr>
      <vt:lpstr>WYCIECZKA DO SAN MARINO</vt:lpstr>
      <vt:lpstr>WYCIECZKA DO WENECJI</vt:lpstr>
      <vt:lpstr> </vt:lpstr>
      <vt:lpstr>Dziękuję za uwagę   Anna Dytko i Natalia Bojda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</dc:creator>
  <cp:lastModifiedBy>Aga</cp:lastModifiedBy>
  <cp:revision>10</cp:revision>
  <dcterms:created xsi:type="dcterms:W3CDTF">2019-05-07T09:10:52Z</dcterms:created>
  <dcterms:modified xsi:type="dcterms:W3CDTF">2019-05-07T11:04:06Z</dcterms:modified>
</cp:coreProperties>
</file>