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33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3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20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30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56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75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17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282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7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391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84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A7298-1AE1-4625-926A-CC1D78D532E3}" type="datetimeFigureOut">
              <a:rPr lang="pl-PL" smtClean="0"/>
              <a:t>2018-07-23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E47B3-F6CD-4078-AFFC-46423ABD4C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856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pl-PL" dirty="0" smtClean="0"/>
              <a:t>Praktyki zagraniczne „Erasmus+” w Rimini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060848"/>
            <a:ext cx="4464460" cy="351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1430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63" y="692696"/>
            <a:ext cx="7992888" cy="2780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Praktyki miałam w sklepie, który nazywa się 71. W pracy zajmowałam się głównie metkowaniem oraz sortowaniem ubrań i przygotowaniem ich do sprzedaży. Bardzo lubiłam moje miejsce pracy oraz wszystkich pracowników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202882"/>
            <a:ext cx="4248472" cy="31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0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496944" cy="6372709"/>
          </a:xfrm>
        </p:spPr>
      </p:pic>
    </p:spTree>
    <p:extLst>
      <p:ext uri="{BB962C8B-B14F-4D97-AF65-F5344CB8AC3E}">
        <p14:creationId xmlns:p14="http://schemas.microsoft.com/office/powerpoint/2010/main" val="299027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Moje miejsce pracy znajdowało się nad samym morzem </a:t>
            </a:r>
            <a:r>
              <a:rPr lang="pl-PL" dirty="0" smtClean="0">
                <a:sym typeface="Wingdings" panose="05000000000000000000" pitchFamily="2" charset="2"/>
              </a:rPr>
              <a:t> dlatego zawsze przed pracą szłam podziwiać widoki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2150588"/>
            <a:ext cx="5749644" cy="431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We Włoszech zwiedziłam wiele ciekawych miejsc. Poznałam nowych ludzi oraz kulturę tego kraju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348880"/>
            <a:ext cx="576064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7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Zwiedziłam Wenecję oraz San Marino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br>
              <a:rPr lang="pl-PL" dirty="0" smtClean="0">
                <a:sym typeface="Wingdings" panose="05000000000000000000" pitchFamily="2" charset="2"/>
              </a:rPr>
            </a:br>
            <a:r>
              <a:rPr lang="pl-PL" dirty="0" smtClean="0">
                <a:sym typeface="Wingdings" panose="05000000000000000000" pitchFamily="2" charset="2"/>
              </a:rPr>
              <a:t>Myślę, że każdy powinien je zobaczyć, jest tam naprawdę pięknie !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780928"/>
            <a:ext cx="4760854" cy="317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0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Wolny czas spędzałam z przyjaciółmi. Zwiedzaliśmy miasto, chodziliśmy do restauracji kosztować włoskiej kuchni, oraz odwiedzaliśmy centra handlowe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16624"/>
            <a:ext cx="6205696" cy="413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9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 biurze </a:t>
            </a:r>
            <a:r>
              <a:rPr lang="pl-PL" dirty="0" err="1" smtClean="0"/>
              <a:t>Sistema</a:t>
            </a:r>
            <a:r>
              <a:rPr lang="pl-PL" dirty="0" smtClean="0"/>
              <a:t> </a:t>
            </a:r>
            <a:r>
              <a:rPr lang="pl-PL" dirty="0" err="1" smtClean="0"/>
              <a:t>Turismo</a:t>
            </a:r>
            <a:r>
              <a:rPr lang="pl-PL" dirty="0" smtClean="0"/>
              <a:t> spotkałam wielu pomocnych ludzi, którzy pomagali nam o każdej potrzebie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48880"/>
            <a:ext cx="5986760" cy="3991174"/>
          </a:xfrm>
        </p:spPr>
      </p:pic>
    </p:spTree>
    <p:extLst>
      <p:ext uri="{BB962C8B-B14F-4D97-AF65-F5344CB8AC3E}">
        <p14:creationId xmlns:p14="http://schemas.microsoft.com/office/powerpoint/2010/main" val="95580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Cieszę się, że mogłam wziąć udział w praktykach. Jest to bardzo cenne doświadczenie, które na pewno na długo zapamiętam. Dziękuję za taką możliwość, jaką dostałam, takie praktyki polecam każdemu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pl-P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l-P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smtClean="0">
                <a:sym typeface="Wingdings" panose="05000000000000000000" pitchFamily="2" charset="2"/>
              </a:rPr>
              <a:t>                                                         Joanna </a:t>
            </a:r>
            <a:r>
              <a:rPr lang="pl-PL" dirty="0" err="1" smtClean="0">
                <a:sym typeface="Wingdings" panose="05000000000000000000" pitchFamily="2" charset="2"/>
              </a:rPr>
              <a:t>Stebel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0962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153</Words>
  <Application>Microsoft Office PowerPoint</Application>
  <PresentationFormat>Pokaz na ekranie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Motyw pakietu Office</vt:lpstr>
      <vt:lpstr>Praktyki zagraniczne „Erasmus+” w Rimini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 biurze Sistema Turismo spotkałam wielu pomocnych ludzi, którzy pomagali nam o każdej potrzebie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Praktyki za</dc:title>
  <dc:creator>user</dc:creator>
  <cp:lastModifiedBy>Beata Grabarczyk</cp:lastModifiedBy>
  <cp:revision>3</cp:revision>
  <dcterms:created xsi:type="dcterms:W3CDTF">2018-06-20T14:04:29Z</dcterms:created>
  <dcterms:modified xsi:type="dcterms:W3CDTF">2018-07-23T20:41:40Z</dcterms:modified>
</cp:coreProperties>
</file>