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F7C8-68B3-43DE-A173-1465A3673334}" type="datetimeFigureOut">
              <a:rPr lang="pl-PL" smtClean="0"/>
              <a:t>2018-07-23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8B38-6E8A-489F-AC5D-176AEF2D4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10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F7C8-68B3-43DE-A173-1465A3673334}" type="datetimeFigureOut">
              <a:rPr lang="pl-PL" smtClean="0"/>
              <a:t>2018-07-23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8B38-6E8A-489F-AC5D-176AEF2D4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13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5258"/>
      </p:ext>
    </p:extLst>
  </p:cSld>
  <p:clrMapOvr>
    <a:masterClrMapping/>
  </p:clrMapOvr>
  <p:transition spd="med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/>
              <a:t>Wycieczka – Wenecja</a:t>
            </a:r>
            <a:endParaRPr lang="pl-PL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1032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4800" b="1" smtClean="0"/>
              <a:t>Lot powrotny</a:t>
            </a:r>
            <a:endParaRPr lang="pl-PL" sz="4800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2204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4470"/>
      </p:ext>
    </p:extLst>
  </p:cSld>
  <p:clrMapOvr>
    <a:masterClrMapping/>
  </p:clrMapOvr>
  <p:transition spd="med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6600" b="1" smtClean="0"/>
              <a:t>RIMINI</a:t>
            </a:r>
            <a:endParaRPr lang="pl-PL" sz="6600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04836"/>
      </p:ext>
    </p:extLst>
  </p:cSld>
  <p:clrMapOvr>
    <a:masterClrMapping/>
  </p:clrMapOvr>
  <p:transition spd="med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/>
              <a:t>Zwiedzaliśmy</a:t>
            </a:r>
            <a:endParaRPr lang="pl-PL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5315"/>
      </p:ext>
    </p:extLst>
  </p:cSld>
  <p:clrMapOvr>
    <a:masterClrMapping/>
  </p:clrMapOvr>
  <p:transition spd="med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99734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4700" b="1" smtClean="0"/>
              <a:t>W pracy wykonywałyśmy między innymi:</a:t>
            </a:r>
            <a:endParaRPr lang="pl-PL" sz="4700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28274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4000" b="1" smtClean="0"/>
              <a:t>W pracy był też czas na inne rzeczy</a:t>
            </a:r>
            <a:endParaRPr lang="pl-PL" sz="4000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4243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065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 smtClean="0"/>
              <a:t>Najsmaczniejsze były owoce morza…</a:t>
            </a:r>
            <a:endParaRPr lang="pl-PL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841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4900" b="1" smtClean="0"/>
              <a:t>Wycieczka – San Marino</a:t>
            </a:r>
            <a:endParaRPr lang="pl-PL" sz="4900" b="1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93135"/>
      </p:ext>
    </p:extLst>
  </p:cSld>
  <p:clrMapOvr>
    <a:masterClrMapping/>
  </p:clrMapOvr>
  <p:transition spd="med">
    <p:pull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Niestandardowy</PresentationFormat>
  <Paragraphs>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RIMINI</vt:lpstr>
      <vt:lpstr>Zwiedzaliśmy</vt:lpstr>
      <vt:lpstr>Prezentacja programu PowerPoint</vt:lpstr>
      <vt:lpstr>W pracy wykonywałyśmy między innymi:</vt:lpstr>
      <vt:lpstr>W pracy był też czas na inne rzeczy</vt:lpstr>
      <vt:lpstr>Prezentacja programu PowerPoint</vt:lpstr>
      <vt:lpstr>Najsmaczniejsze były owoce morza…</vt:lpstr>
      <vt:lpstr>Wycieczka – San Marino</vt:lpstr>
      <vt:lpstr>Wycieczka – Wenecja</vt:lpstr>
      <vt:lpstr>Lot powrotny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Sonia Zorychta</dc:creator>
  <cp:lastModifiedBy>Beata Grabarczyk</cp:lastModifiedBy>
  <cp:revision>1</cp:revision>
  <dcterms:created xsi:type="dcterms:W3CDTF">2018-02-19T06:56:53Z</dcterms:created>
  <dcterms:modified xsi:type="dcterms:W3CDTF">2018-07-23T20:42:17Z</dcterms:modified>
</cp:coreProperties>
</file>