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9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507A08-8BDA-445D-8B81-810C337B1EDE}" type="datetimeFigureOut">
              <a:rPr lang="pl-PL" smtClean="0"/>
              <a:pPr/>
              <a:t>2017-05-11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3A5A92-8FC1-46E6-B134-7B89AC94DDF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0"/>
            <a:ext cx="8072494" cy="189436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035924"/>
                </a:solidFill>
              </a:rPr>
              <a:t>Praktyki we Włoszech</a:t>
            </a:r>
            <a:endParaRPr lang="pl-PL" sz="6600" dirty="0">
              <a:solidFill>
                <a:srgbClr val="035924"/>
              </a:solidFill>
            </a:endParaRPr>
          </a:p>
        </p:txBody>
      </p:sp>
      <p:pic>
        <p:nvPicPr>
          <p:cNvPr id="4" name="Obraz 3" descr="2103_print-trimm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331659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/>
          <a:lstStyle/>
          <a:p>
            <a:r>
              <a:rPr lang="pl-PL" dirty="0" smtClean="0"/>
              <a:t>Lecz w San Marino nie dopisała nam pogoda</a:t>
            </a:r>
            <a:endParaRPr lang="pl-PL" dirty="0"/>
          </a:p>
        </p:txBody>
      </p:sp>
      <p:pic>
        <p:nvPicPr>
          <p:cNvPr id="4098" name="Picture 2" descr="E:\Nowy folder\20170212_10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7101" y="2587619"/>
            <a:ext cx="4318029" cy="2428892"/>
          </a:xfrm>
          <a:prstGeom prst="rect">
            <a:avLst/>
          </a:prstGeom>
          <a:noFill/>
        </p:spPr>
      </p:pic>
      <p:pic>
        <p:nvPicPr>
          <p:cNvPr id="4099" name="Picture 3" descr="E:\Nowy folder\20170212_101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13249" y="2659057"/>
            <a:ext cx="431803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071546"/>
            <a:ext cx="7498080" cy="48006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>Ogólnie jesteśmy zadowoleni z odbytych praktyk. Cieszymy się, że mogliśmy wziąć udział w projekcie.</a:t>
            </a:r>
            <a:endParaRPr lang="pl-PL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0100" y="642918"/>
            <a:ext cx="8143900" cy="5086328"/>
          </a:xfrm>
        </p:spPr>
        <p:txBody>
          <a:bodyPr/>
          <a:lstStyle/>
          <a:p>
            <a:pPr algn="ctr">
              <a:buNone/>
            </a:pPr>
            <a:r>
              <a:rPr lang="pl-PL" i="1" dirty="0" smtClean="0"/>
              <a:t>W lutym 2017 roku wyjechaliśmy grupą handlowców i fototechników do Włoch, miasta Rimini. Naszym celem było odbycie miesięcznych praktyk zawodowych.</a:t>
            </a:r>
            <a:endParaRPr lang="pl-PL" i="1" dirty="0"/>
          </a:p>
        </p:txBody>
      </p:sp>
      <p:pic>
        <p:nvPicPr>
          <p:cNvPr id="4" name="Obraz 3" descr="apar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3857628"/>
            <a:ext cx="245745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euro-coins-and-bankno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857628"/>
            <a:ext cx="3047989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35924"/>
                </a:solidFill>
              </a:rPr>
              <a:t>Rimini</a:t>
            </a:r>
            <a:endParaRPr lang="pl-PL" b="1" dirty="0">
              <a:solidFill>
                <a:srgbClr val="03592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48006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035924"/>
                </a:solidFill>
              </a:rPr>
              <a:t>Jest to miasto i gmina we Włoszech, w regionie Emilia-Romania, w prowincji Rimini, nad Morzem Adriatyckim. Jest to jedno z najpopularniejszych miast turystyczno-wypoczynkowych nad północnym Adriatykiem. Niedaleko od Rimini leży San Marino.</a:t>
            </a:r>
            <a:endParaRPr lang="pl-PL" sz="2400" dirty="0">
              <a:solidFill>
                <a:srgbClr val="035924"/>
              </a:solidFill>
            </a:endParaRPr>
          </a:p>
        </p:txBody>
      </p:sp>
      <p:pic>
        <p:nvPicPr>
          <p:cNvPr id="5" name="Obraz 4" descr="Rimini_map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500438"/>
            <a:ext cx="3757627" cy="322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35924"/>
                </a:solidFill>
              </a:rPr>
              <a:t>Praca</a:t>
            </a:r>
            <a:endParaRPr lang="pl-PL" b="1" dirty="0">
              <a:solidFill>
                <a:srgbClr val="03592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Pracowaliśmy w rodzinnej firmie ASTOLFI RIMINI. Jest to sklep odzieżowy dla kobiet (Aneta) i mężczyzn (Am</a:t>
            </a:r>
            <a:r>
              <a:rPr lang="pl-PL" sz="1800" dirty="0" smtClean="0"/>
              <a:t>adeusz).</a:t>
            </a:r>
          </a:p>
          <a:p>
            <a:endParaRPr lang="pl-PL" sz="1800" dirty="0"/>
          </a:p>
        </p:txBody>
      </p:sp>
      <p:pic>
        <p:nvPicPr>
          <p:cNvPr id="4" name="Obraz 3" descr="16864600_1306561229421688_36902280182526411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71678"/>
            <a:ext cx="2571755" cy="4572008"/>
          </a:xfrm>
          <a:prstGeom prst="rect">
            <a:avLst/>
          </a:prstGeom>
        </p:spPr>
      </p:pic>
      <p:pic>
        <p:nvPicPr>
          <p:cNvPr id="5" name="Obraz 4" descr="16836176_1305765049501306_8014613678868144265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071678"/>
            <a:ext cx="2857520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rgbClr val="035924"/>
                </a:solidFill>
              </a:rPr>
              <a:t>Czas wolny</a:t>
            </a:r>
            <a:endParaRPr lang="pl-PL" sz="6600" dirty="0">
              <a:solidFill>
                <a:srgbClr val="03592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500174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W czasie wolnym zwiedzaliśmy miasto. </a:t>
            </a:r>
            <a:endParaRPr lang="pl-PL" dirty="0"/>
          </a:p>
        </p:txBody>
      </p:sp>
      <p:pic>
        <p:nvPicPr>
          <p:cNvPr id="4" name="Obraz 3" descr="20170207_155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714620"/>
            <a:ext cx="4429124" cy="2491382"/>
          </a:xfrm>
          <a:prstGeom prst="rect">
            <a:avLst/>
          </a:prstGeom>
        </p:spPr>
      </p:pic>
      <p:pic>
        <p:nvPicPr>
          <p:cNvPr id="5" name="Obraz 4" descr="20170207_151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48895" y="3152171"/>
            <a:ext cx="4286248" cy="2411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70207_154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6488" y="1732348"/>
            <a:ext cx="4000528" cy="2250297"/>
          </a:xfrm>
        </p:spPr>
      </p:pic>
      <p:pic>
        <p:nvPicPr>
          <p:cNvPr id="1026" name="Picture 2" descr="\\SBS2005\desktop$\poziomc\amadeuszdebinski\Pulpit\Nowy folder\20170207_15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147396" y="2000240"/>
            <a:ext cx="4214842" cy="2370849"/>
          </a:xfrm>
          <a:prstGeom prst="rect">
            <a:avLst/>
          </a:prstGeom>
          <a:noFill/>
        </p:spPr>
      </p:pic>
      <p:pic>
        <p:nvPicPr>
          <p:cNvPr id="6" name="Picture 2" descr="\\SBS2005\desktop$\poziomc\amadeuszdebinski\Pulpit\Nowy folder\20170207_155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4214842" cy="2370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42852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Próbowaliśmy tamtejszej kuchni.</a:t>
            </a:r>
            <a:endParaRPr lang="pl-PL" dirty="0"/>
          </a:p>
        </p:txBody>
      </p:sp>
      <p:pic>
        <p:nvPicPr>
          <p:cNvPr id="4" name="Obraz 3" descr="FB_IMG_1486760005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357298"/>
            <a:ext cx="2959943" cy="4357694"/>
          </a:xfrm>
          <a:prstGeom prst="rect">
            <a:avLst/>
          </a:prstGeom>
        </p:spPr>
      </p:pic>
      <p:pic>
        <p:nvPicPr>
          <p:cNvPr id="2050" name="Picture 2" descr="E:\Nowy folder\20170206_185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00618" y="2328812"/>
            <a:ext cx="4441205" cy="2498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57290" y="214290"/>
            <a:ext cx="7498080" cy="4800600"/>
          </a:xfrm>
        </p:spPr>
        <p:txBody>
          <a:bodyPr/>
          <a:lstStyle/>
          <a:p>
            <a:r>
              <a:rPr lang="pl-PL" dirty="0" smtClean="0"/>
              <a:t>Chodziliśmy na spacery</a:t>
            </a:r>
            <a:endParaRPr lang="pl-PL" dirty="0"/>
          </a:p>
        </p:txBody>
      </p:sp>
      <p:pic>
        <p:nvPicPr>
          <p:cNvPr id="4" name="Obraz 3" descr="FB_IMG_1488832448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00108"/>
            <a:ext cx="5500726" cy="2714644"/>
          </a:xfrm>
          <a:prstGeom prst="rect">
            <a:avLst/>
          </a:prstGeom>
        </p:spPr>
      </p:pic>
      <p:pic>
        <p:nvPicPr>
          <p:cNvPr id="5" name="Obraz 4" descr="FB_IMG_14888324677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000504"/>
            <a:ext cx="5072098" cy="2719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28" y="285728"/>
            <a:ext cx="7498080" cy="4800600"/>
          </a:xfrm>
        </p:spPr>
        <p:txBody>
          <a:bodyPr/>
          <a:lstStyle/>
          <a:p>
            <a:r>
              <a:rPr lang="pl-PL" dirty="0" smtClean="0"/>
              <a:t>Byliśmy w Wenecji i San Marino.</a:t>
            </a:r>
          </a:p>
          <a:p>
            <a:endParaRPr lang="pl-PL" dirty="0"/>
          </a:p>
        </p:txBody>
      </p:sp>
      <p:pic>
        <p:nvPicPr>
          <p:cNvPr id="4" name="Obraz 3" descr="FB_IMG_1488832400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285860"/>
            <a:ext cx="2573995" cy="4071918"/>
          </a:xfrm>
          <a:prstGeom prst="rect">
            <a:avLst/>
          </a:prstGeom>
        </p:spPr>
      </p:pic>
      <p:pic>
        <p:nvPicPr>
          <p:cNvPr id="3074" name="Picture 2" descr="\\SBS2005\desktop$\poziomc\amadeuszdebinski\Pulpit\20170204_20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50163" y="1950243"/>
            <a:ext cx="392909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3">
      <a:dk1>
        <a:srgbClr val="005426"/>
      </a:dk1>
      <a:lt1>
        <a:srgbClr val="F8F8F8"/>
      </a:lt1>
      <a:dk2>
        <a:srgbClr val="000000"/>
      </a:dk2>
      <a:lt2>
        <a:srgbClr val="A5A5A5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134</Words>
  <Application>Microsoft Office PowerPoint</Application>
  <PresentationFormat>Pokaz na ekranie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Przesilenie</vt:lpstr>
      <vt:lpstr>Praktyki we Włoszech</vt:lpstr>
      <vt:lpstr>Slajd 2</vt:lpstr>
      <vt:lpstr>Rimini</vt:lpstr>
      <vt:lpstr>Praca</vt:lpstr>
      <vt:lpstr>Czas wolny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Praktyki we Włoszech</dc:title>
  <dc:creator>Sebek705</dc:creator>
  <cp:lastModifiedBy>amadeuszdebinski</cp:lastModifiedBy>
  <cp:revision>11</cp:revision>
  <dcterms:created xsi:type="dcterms:W3CDTF">2017-04-22T13:23:30Z</dcterms:created>
  <dcterms:modified xsi:type="dcterms:W3CDTF">2017-05-11T10:37:23Z</dcterms:modified>
</cp:coreProperties>
</file>